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7"/>
  </p:notesMasterIdLst>
  <p:handoutMasterIdLst>
    <p:handoutMasterId r:id="rId5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276" r:id="rId18"/>
    <p:sldId id="303" r:id="rId19"/>
    <p:sldId id="293" r:id="rId20"/>
    <p:sldId id="277" r:id="rId21"/>
    <p:sldId id="334" r:id="rId22"/>
    <p:sldId id="335" r:id="rId23"/>
    <p:sldId id="336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37" r:id="rId48"/>
    <p:sldId id="324" r:id="rId49"/>
    <p:sldId id="338" r:id="rId50"/>
    <p:sldId id="288" r:id="rId51"/>
    <p:sldId id="289" r:id="rId52"/>
    <p:sldId id="320" r:id="rId53"/>
    <p:sldId id="274" r:id="rId54"/>
    <p:sldId id="275" r:id="rId55"/>
    <p:sldId id="32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1C7DD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/>
    <p:restoredTop sz="94427" autoAdjust="0"/>
  </p:normalViewPr>
  <p:slideViewPr>
    <p:cSldViewPr snapToGrid="0" snapToObjects="1">
      <p:cViewPr>
        <p:scale>
          <a:sx n="75" d="100"/>
          <a:sy n="75" d="100"/>
        </p:scale>
        <p:origin x="62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image" Target="../media/image13.jpe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image" Target="../media/image13.jpe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84079A-23C3-4105-B692-A36F491FAFFE}" type="doc">
      <dgm:prSet loTypeId="urn:microsoft.com/office/officeart/2005/8/layout/hProcess10" loCatId="process" qsTypeId="urn:microsoft.com/office/officeart/2005/8/quickstyle/3d7" qsCatId="3D" csTypeId="urn:microsoft.com/office/officeart/2005/8/colors/colorful4" csCatId="colorful" phldr="1"/>
      <dgm:spPr/>
    </dgm:pt>
    <dgm:pt modelId="{729B7B40-A973-4A3E-A650-6644304E5107}">
      <dgm:prSet phldrT="[Text]"/>
      <dgm:spPr/>
      <dgm:t>
        <a:bodyPr/>
        <a:lstStyle/>
        <a:p>
          <a:r>
            <a:rPr lang="en-US" dirty="0"/>
            <a:t>Extract Data from Space X API / Web</a:t>
          </a:r>
          <a:endParaRPr lang="en-ID" dirty="0"/>
        </a:p>
      </dgm:t>
    </dgm:pt>
    <dgm:pt modelId="{EC930BE1-84C0-458D-92B8-9A1EBF389B18}" type="parTrans" cxnId="{AB50C6A6-A271-4EA3-91FA-140C27513CA3}">
      <dgm:prSet/>
      <dgm:spPr/>
      <dgm:t>
        <a:bodyPr/>
        <a:lstStyle/>
        <a:p>
          <a:endParaRPr lang="en-ID"/>
        </a:p>
      </dgm:t>
    </dgm:pt>
    <dgm:pt modelId="{92FBAE34-C205-44F6-AA58-440AC5975A43}" type="sibTrans" cxnId="{AB50C6A6-A271-4EA3-91FA-140C27513CA3}">
      <dgm:prSet/>
      <dgm:spPr/>
      <dgm:t>
        <a:bodyPr/>
        <a:lstStyle/>
        <a:p>
          <a:endParaRPr lang="en-ID"/>
        </a:p>
      </dgm:t>
    </dgm:pt>
    <dgm:pt modelId="{35831447-94DF-4680-B140-DED5E1BCB197}">
      <dgm:prSet phldrT="[Text]"/>
      <dgm:spPr/>
      <dgm:t>
        <a:bodyPr/>
        <a:lstStyle/>
        <a:p>
          <a:r>
            <a:rPr lang="en-US" dirty="0"/>
            <a:t>Build Data Frame</a:t>
          </a:r>
          <a:endParaRPr lang="en-ID" dirty="0"/>
        </a:p>
      </dgm:t>
    </dgm:pt>
    <dgm:pt modelId="{B8263780-83B9-4799-9251-DAA3A3CF9EBF}" type="parTrans" cxnId="{ED4CA327-18B7-457D-B497-36484F88ADF0}">
      <dgm:prSet/>
      <dgm:spPr/>
      <dgm:t>
        <a:bodyPr/>
        <a:lstStyle/>
        <a:p>
          <a:endParaRPr lang="en-ID"/>
        </a:p>
      </dgm:t>
    </dgm:pt>
    <dgm:pt modelId="{0A7FE269-3382-49E9-B4CE-7211909E1C70}" type="sibTrans" cxnId="{ED4CA327-18B7-457D-B497-36484F88ADF0}">
      <dgm:prSet/>
      <dgm:spPr/>
      <dgm:t>
        <a:bodyPr/>
        <a:lstStyle/>
        <a:p>
          <a:endParaRPr lang="en-ID"/>
        </a:p>
      </dgm:t>
    </dgm:pt>
    <dgm:pt modelId="{4DBFBC55-9054-4B40-BADA-BD0654C47216}">
      <dgm:prSet phldrT="[Text]"/>
      <dgm:spPr/>
      <dgm:t>
        <a:bodyPr/>
        <a:lstStyle/>
        <a:p>
          <a:r>
            <a:rPr lang="en-US" dirty="0"/>
            <a:t>Filter, Drop Irrelevant Data</a:t>
          </a:r>
          <a:endParaRPr lang="en-ID" dirty="0"/>
        </a:p>
      </dgm:t>
    </dgm:pt>
    <dgm:pt modelId="{CDC296F3-11A5-4500-8A38-A2550853330B}" type="parTrans" cxnId="{26B991E8-CFB7-40F8-BED5-0D24DF461A16}">
      <dgm:prSet/>
      <dgm:spPr/>
      <dgm:t>
        <a:bodyPr/>
        <a:lstStyle/>
        <a:p>
          <a:endParaRPr lang="en-ID"/>
        </a:p>
      </dgm:t>
    </dgm:pt>
    <dgm:pt modelId="{F261C688-59E5-4567-9B2B-7500F8452B43}" type="sibTrans" cxnId="{26B991E8-CFB7-40F8-BED5-0D24DF461A16}">
      <dgm:prSet/>
      <dgm:spPr/>
      <dgm:t>
        <a:bodyPr/>
        <a:lstStyle/>
        <a:p>
          <a:endParaRPr lang="en-ID"/>
        </a:p>
      </dgm:t>
    </dgm:pt>
    <dgm:pt modelId="{182A77C2-B48F-46E5-9F09-45989EE967A2}">
      <dgm:prSet phldrT="[Text]"/>
      <dgm:spPr/>
      <dgm:t>
        <a:bodyPr/>
        <a:lstStyle/>
        <a:p>
          <a:r>
            <a:rPr lang="en-US" dirty="0"/>
            <a:t>Export to raw file (i.e. : CSV)</a:t>
          </a:r>
          <a:endParaRPr lang="en-ID" dirty="0"/>
        </a:p>
      </dgm:t>
    </dgm:pt>
    <dgm:pt modelId="{7DD0E2B6-3EA0-4263-AC5A-7C997AD34829}" type="parTrans" cxnId="{DC6377FF-DD6C-46FD-A1B2-DD7E1D49F106}">
      <dgm:prSet/>
      <dgm:spPr/>
      <dgm:t>
        <a:bodyPr/>
        <a:lstStyle/>
        <a:p>
          <a:endParaRPr lang="en-ID"/>
        </a:p>
      </dgm:t>
    </dgm:pt>
    <dgm:pt modelId="{35F7DB43-A53E-4C11-857A-A724DB1A80C0}" type="sibTrans" cxnId="{DC6377FF-DD6C-46FD-A1B2-DD7E1D49F106}">
      <dgm:prSet/>
      <dgm:spPr/>
      <dgm:t>
        <a:bodyPr/>
        <a:lstStyle/>
        <a:p>
          <a:endParaRPr lang="en-ID"/>
        </a:p>
      </dgm:t>
    </dgm:pt>
    <dgm:pt modelId="{B7CB7AD4-A4D1-4E21-9354-A9477DB7B9AB}" type="pres">
      <dgm:prSet presAssocID="{9F84079A-23C3-4105-B692-A36F491FAFFE}" presName="Name0" presStyleCnt="0">
        <dgm:presLayoutVars>
          <dgm:dir/>
          <dgm:resizeHandles val="exact"/>
        </dgm:presLayoutVars>
      </dgm:prSet>
      <dgm:spPr/>
    </dgm:pt>
    <dgm:pt modelId="{60A651D3-DF4B-43C7-9549-50C7C271595A}" type="pres">
      <dgm:prSet presAssocID="{729B7B40-A973-4A3E-A650-6644304E5107}" presName="composite" presStyleCnt="0"/>
      <dgm:spPr/>
    </dgm:pt>
    <dgm:pt modelId="{C484A8BD-967E-42D8-8BD1-61D598161D06}" type="pres">
      <dgm:prSet presAssocID="{729B7B40-A973-4A3E-A650-6644304E5107}" presName="imagSh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</dgm:spPr>
    </dgm:pt>
    <dgm:pt modelId="{55128EC2-38B1-410D-A8E5-DC733E8ABB17}" type="pres">
      <dgm:prSet presAssocID="{729B7B40-A973-4A3E-A650-6644304E5107}" presName="txNode" presStyleLbl="node1" presStyleIdx="0" presStyleCnt="4">
        <dgm:presLayoutVars>
          <dgm:bulletEnabled val="1"/>
        </dgm:presLayoutVars>
      </dgm:prSet>
      <dgm:spPr/>
    </dgm:pt>
    <dgm:pt modelId="{BF02C923-C797-4C23-88D9-17A2FFC2927C}" type="pres">
      <dgm:prSet presAssocID="{92FBAE34-C205-44F6-AA58-440AC5975A43}" presName="sibTrans" presStyleLbl="sibTrans2D1" presStyleIdx="0" presStyleCnt="3"/>
      <dgm:spPr/>
    </dgm:pt>
    <dgm:pt modelId="{095B14A4-B22E-49CF-A7D6-20127E07BA01}" type="pres">
      <dgm:prSet presAssocID="{92FBAE34-C205-44F6-AA58-440AC5975A43}" presName="connTx" presStyleLbl="sibTrans2D1" presStyleIdx="0" presStyleCnt="3"/>
      <dgm:spPr/>
    </dgm:pt>
    <dgm:pt modelId="{CABB21FC-0910-428E-8315-66B9AE6E41F1}" type="pres">
      <dgm:prSet presAssocID="{35831447-94DF-4680-B140-DED5E1BCB197}" presName="composite" presStyleCnt="0"/>
      <dgm:spPr/>
    </dgm:pt>
    <dgm:pt modelId="{F4DC6B62-DF1D-4C63-B704-BB10D57E10AE}" type="pres">
      <dgm:prSet presAssocID="{35831447-94DF-4680-B140-DED5E1BCB197}" presName="imagSh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 l="-43000" r="-43000"/>
          </a:stretch>
        </a:blipFill>
      </dgm:spPr>
    </dgm:pt>
    <dgm:pt modelId="{76651ADC-C286-4211-878C-1AC595A8323B}" type="pres">
      <dgm:prSet presAssocID="{35831447-94DF-4680-B140-DED5E1BCB197}" presName="txNode" presStyleLbl="node1" presStyleIdx="1" presStyleCnt="4">
        <dgm:presLayoutVars>
          <dgm:bulletEnabled val="1"/>
        </dgm:presLayoutVars>
      </dgm:prSet>
      <dgm:spPr/>
    </dgm:pt>
    <dgm:pt modelId="{AF59503C-5A03-4C07-8A36-BB31DE6CF316}" type="pres">
      <dgm:prSet presAssocID="{0A7FE269-3382-49E9-B4CE-7211909E1C70}" presName="sibTrans" presStyleLbl="sibTrans2D1" presStyleIdx="1" presStyleCnt="3"/>
      <dgm:spPr/>
    </dgm:pt>
    <dgm:pt modelId="{CFFA6CD3-4E3F-4840-873E-FF243654AAE8}" type="pres">
      <dgm:prSet presAssocID="{0A7FE269-3382-49E9-B4CE-7211909E1C70}" presName="connTx" presStyleLbl="sibTrans2D1" presStyleIdx="1" presStyleCnt="3"/>
      <dgm:spPr/>
    </dgm:pt>
    <dgm:pt modelId="{7E6909E0-5F0E-4600-AFFC-24202E24FACC}" type="pres">
      <dgm:prSet presAssocID="{4DBFBC55-9054-4B40-BADA-BD0654C47216}" presName="composite" presStyleCnt="0"/>
      <dgm:spPr/>
    </dgm:pt>
    <dgm:pt modelId="{0543FA1C-1837-47A2-9755-5841AEFCF0AB}" type="pres">
      <dgm:prSet presAssocID="{4DBFBC55-9054-4B40-BADA-BD0654C47216}" presName="imagSh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8D2E3C6F-EE59-4129-8066-FB80D9963EE6}" type="pres">
      <dgm:prSet presAssocID="{4DBFBC55-9054-4B40-BADA-BD0654C47216}" presName="txNode" presStyleLbl="node1" presStyleIdx="2" presStyleCnt="4">
        <dgm:presLayoutVars>
          <dgm:bulletEnabled val="1"/>
        </dgm:presLayoutVars>
      </dgm:prSet>
      <dgm:spPr/>
    </dgm:pt>
    <dgm:pt modelId="{74EC7BBE-580F-437C-A1DB-C2FAB895868B}" type="pres">
      <dgm:prSet presAssocID="{F261C688-59E5-4567-9B2B-7500F8452B43}" presName="sibTrans" presStyleLbl="sibTrans2D1" presStyleIdx="2" presStyleCnt="3"/>
      <dgm:spPr/>
    </dgm:pt>
    <dgm:pt modelId="{69986F53-7ECE-45C7-8669-DB139D924813}" type="pres">
      <dgm:prSet presAssocID="{F261C688-59E5-4567-9B2B-7500F8452B43}" presName="connTx" presStyleLbl="sibTrans2D1" presStyleIdx="2" presStyleCnt="3"/>
      <dgm:spPr/>
    </dgm:pt>
    <dgm:pt modelId="{D11D0247-60FC-4F5F-9E2A-697BCC3281D1}" type="pres">
      <dgm:prSet presAssocID="{182A77C2-B48F-46E5-9F09-45989EE967A2}" presName="composite" presStyleCnt="0"/>
      <dgm:spPr/>
    </dgm:pt>
    <dgm:pt modelId="{98DD08CF-1688-45A7-AA7C-DF599D02918B}" type="pres">
      <dgm:prSet presAssocID="{182A77C2-B48F-46E5-9F09-45989EE967A2}" presName="imagSh" presStyleLbl="bgImgPlace1" presStyleIdx="3" presStyleCnt="4"/>
      <dgm:spPr>
        <a:blipFill>
          <a:blip xmlns:r="http://schemas.openxmlformats.org/officeDocument/2006/relationships" r:embed="rId4"/>
          <a:srcRect/>
          <a:stretch>
            <a:fillRect t="-1000" b="-1000"/>
          </a:stretch>
        </a:blipFill>
      </dgm:spPr>
    </dgm:pt>
    <dgm:pt modelId="{F2A1911F-6F1A-4E9F-B439-E1CB6AD86174}" type="pres">
      <dgm:prSet presAssocID="{182A77C2-B48F-46E5-9F09-45989EE967A2}" presName="txNode" presStyleLbl="node1" presStyleIdx="3" presStyleCnt="4">
        <dgm:presLayoutVars>
          <dgm:bulletEnabled val="1"/>
        </dgm:presLayoutVars>
      </dgm:prSet>
      <dgm:spPr/>
    </dgm:pt>
  </dgm:ptLst>
  <dgm:cxnLst>
    <dgm:cxn modelId="{59D90212-13B6-45FF-AF48-4F81D4EC4B6D}" type="presOf" srcId="{92FBAE34-C205-44F6-AA58-440AC5975A43}" destId="{095B14A4-B22E-49CF-A7D6-20127E07BA01}" srcOrd="1" destOrd="0" presId="urn:microsoft.com/office/officeart/2005/8/layout/hProcess10"/>
    <dgm:cxn modelId="{C728EB16-55D8-427E-B819-BCCD70C16904}" type="presOf" srcId="{729B7B40-A973-4A3E-A650-6644304E5107}" destId="{55128EC2-38B1-410D-A8E5-DC733E8ABB17}" srcOrd="0" destOrd="0" presId="urn:microsoft.com/office/officeart/2005/8/layout/hProcess10"/>
    <dgm:cxn modelId="{ED4CA327-18B7-457D-B497-36484F88ADF0}" srcId="{9F84079A-23C3-4105-B692-A36F491FAFFE}" destId="{35831447-94DF-4680-B140-DED5E1BCB197}" srcOrd="1" destOrd="0" parTransId="{B8263780-83B9-4799-9251-DAA3A3CF9EBF}" sibTransId="{0A7FE269-3382-49E9-B4CE-7211909E1C70}"/>
    <dgm:cxn modelId="{F702CD2E-595F-4B56-B664-C66DA3DDE790}" type="presOf" srcId="{35831447-94DF-4680-B140-DED5E1BCB197}" destId="{76651ADC-C286-4211-878C-1AC595A8323B}" srcOrd="0" destOrd="0" presId="urn:microsoft.com/office/officeart/2005/8/layout/hProcess10"/>
    <dgm:cxn modelId="{756C9437-EFD2-4BF9-8845-E3E86F787813}" type="presOf" srcId="{92FBAE34-C205-44F6-AA58-440AC5975A43}" destId="{BF02C923-C797-4C23-88D9-17A2FFC2927C}" srcOrd="0" destOrd="0" presId="urn:microsoft.com/office/officeart/2005/8/layout/hProcess10"/>
    <dgm:cxn modelId="{6A7E9144-0F7F-4720-ABAF-2143CBF189CC}" type="presOf" srcId="{4DBFBC55-9054-4B40-BADA-BD0654C47216}" destId="{8D2E3C6F-EE59-4129-8066-FB80D9963EE6}" srcOrd="0" destOrd="0" presId="urn:microsoft.com/office/officeart/2005/8/layout/hProcess10"/>
    <dgm:cxn modelId="{7E88AB4C-2916-4476-8043-EB3D2F898D2B}" type="presOf" srcId="{F261C688-59E5-4567-9B2B-7500F8452B43}" destId="{74EC7BBE-580F-437C-A1DB-C2FAB895868B}" srcOrd="0" destOrd="0" presId="urn:microsoft.com/office/officeart/2005/8/layout/hProcess10"/>
    <dgm:cxn modelId="{0475778B-3ABB-4AF3-907C-61A27BE3A223}" type="presOf" srcId="{F261C688-59E5-4567-9B2B-7500F8452B43}" destId="{69986F53-7ECE-45C7-8669-DB139D924813}" srcOrd="1" destOrd="0" presId="urn:microsoft.com/office/officeart/2005/8/layout/hProcess10"/>
    <dgm:cxn modelId="{AB50C6A6-A271-4EA3-91FA-140C27513CA3}" srcId="{9F84079A-23C3-4105-B692-A36F491FAFFE}" destId="{729B7B40-A973-4A3E-A650-6644304E5107}" srcOrd="0" destOrd="0" parTransId="{EC930BE1-84C0-458D-92B8-9A1EBF389B18}" sibTransId="{92FBAE34-C205-44F6-AA58-440AC5975A43}"/>
    <dgm:cxn modelId="{DCC8DDC2-930D-4282-AFBC-7E6D883E5A87}" type="presOf" srcId="{182A77C2-B48F-46E5-9F09-45989EE967A2}" destId="{F2A1911F-6F1A-4E9F-B439-E1CB6AD86174}" srcOrd="0" destOrd="0" presId="urn:microsoft.com/office/officeart/2005/8/layout/hProcess10"/>
    <dgm:cxn modelId="{2E3CD8D0-2B8D-4D27-B1F3-3A74F35C74D7}" type="presOf" srcId="{0A7FE269-3382-49E9-B4CE-7211909E1C70}" destId="{CFFA6CD3-4E3F-4840-873E-FF243654AAE8}" srcOrd="1" destOrd="0" presId="urn:microsoft.com/office/officeart/2005/8/layout/hProcess10"/>
    <dgm:cxn modelId="{26B991E8-CFB7-40F8-BED5-0D24DF461A16}" srcId="{9F84079A-23C3-4105-B692-A36F491FAFFE}" destId="{4DBFBC55-9054-4B40-BADA-BD0654C47216}" srcOrd="2" destOrd="0" parTransId="{CDC296F3-11A5-4500-8A38-A2550853330B}" sibTransId="{F261C688-59E5-4567-9B2B-7500F8452B43}"/>
    <dgm:cxn modelId="{28BFFEEA-33D5-4360-8711-EA7F77E0E7EB}" type="presOf" srcId="{9F84079A-23C3-4105-B692-A36F491FAFFE}" destId="{B7CB7AD4-A4D1-4E21-9354-A9477DB7B9AB}" srcOrd="0" destOrd="0" presId="urn:microsoft.com/office/officeart/2005/8/layout/hProcess10"/>
    <dgm:cxn modelId="{875403F3-1601-4700-BED1-968926518EEC}" type="presOf" srcId="{0A7FE269-3382-49E9-B4CE-7211909E1C70}" destId="{AF59503C-5A03-4C07-8A36-BB31DE6CF316}" srcOrd="0" destOrd="0" presId="urn:microsoft.com/office/officeart/2005/8/layout/hProcess10"/>
    <dgm:cxn modelId="{DC6377FF-DD6C-46FD-A1B2-DD7E1D49F106}" srcId="{9F84079A-23C3-4105-B692-A36F491FAFFE}" destId="{182A77C2-B48F-46E5-9F09-45989EE967A2}" srcOrd="3" destOrd="0" parTransId="{7DD0E2B6-3EA0-4263-AC5A-7C997AD34829}" sibTransId="{35F7DB43-A53E-4C11-857A-A724DB1A80C0}"/>
    <dgm:cxn modelId="{B3BEDF31-E687-4BC7-8ABF-2154966D053A}" type="presParOf" srcId="{B7CB7AD4-A4D1-4E21-9354-A9477DB7B9AB}" destId="{60A651D3-DF4B-43C7-9549-50C7C271595A}" srcOrd="0" destOrd="0" presId="urn:microsoft.com/office/officeart/2005/8/layout/hProcess10"/>
    <dgm:cxn modelId="{317A1A4C-9BD7-49C7-8DEE-8B7EE37396BB}" type="presParOf" srcId="{60A651D3-DF4B-43C7-9549-50C7C271595A}" destId="{C484A8BD-967E-42D8-8BD1-61D598161D06}" srcOrd="0" destOrd="0" presId="urn:microsoft.com/office/officeart/2005/8/layout/hProcess10"/>
    <dgm:cxn modelId="{ED51BD1B-4EF9-4CFA-BCAF-6F9B688F97D2}" type="presParOf" srcId="{60A651D3-DF4B-43C7-9549-50C7C271595A}" destId="{55128EC2-38B1-410D-A8E5-DC733E8ABB17}" srcOrd="1" destOrd="0" presId="urn:microsoft.com/office/officeart/2005/8/layout/hProcess10"/>
    <dgm:cxn modelId="{302336E8-2209-4EA6-950E-73E60EB74223}" type="presParOf" srcId="{B7CB7AD4-A4D1-4E21-9354-A9477DB7B9AB}" destId="{BF02C923-C797-4C23-88D9-17A2FFC2927C}" srcOrd="1" destOrd="0" presId="urn:microsoft.com/office/officeart/2005/8/layout/hProcess10"/>
    <dgm:cxn modelId="{A90C5689-1DE3-4B18-ABBC-7DA68E876BE6}" type="presParOf" srcId="{BF02C923-C797-4C23-88D9-17A2FFC2927C}" destId="{095B14A4-B22E-49CF-A7D6-20127E07BA01}" srcOrd="0" destOrd="0" presId="urn:microsoft.com/office/officeart/2005/8/layout/hProcess10"/>
    <dgm:cxn modelId="{EC45401A-A3A0-4204-8703-DE71396611AA}" type="presParOf" srcId="{B7CB7AD4-A4D1-4E21-9354-A9477DB7B9AB}" destId="{CABB21FC-0910-428E-8315-66B9AE6E41F1}" srcOrd="2" destOrd="0" presId="urn:microsoft.com/office/officeart/2005/8/layout/hProcess10"/>
    <dgm:cxn modelId="{388B7580-F23F-4C3C-8DB6-83DC6573B60F}" type="presParOf" srcId="{CABB21FC-0910-428E-8315-66B9AE6E41F1}" destId="{F4DC6B62-DF1D-4C63-B704-BB10D57E10AE}" srcOrd="0" destOrd="0" presId="urn:microsoft.com/office/officeart/2005/8/layout/hProcess10"/>
    <dgm:cxn modelId="{FD29FFDC-ECF0-4BB4-9652-F0C17CB33DE9}" type="presParOf" srcId="{CABB21FC-0910-428E-8315-66B9AE6E41F1}" destId="{76651ADC-C286-4211-878C-1AC595A8323B}" srcOrd="1" destOrd="0" presId="urn:microsoft.com/office/officeart/2005/8/layout/hProcess10"/>
    <dgm:cxn modelId="{476ACC16-443B-47D2-80F7-95815BD07C35}" type="presParOf" srcId="{B7CB7AD4-A4D1-4E21-9354-A9477DB7B9AB}" destId="{AF59503C-5A03-4C07-8A36-BB31DE6CF316}" srcOrd="3" destOrd="0" presId="urn:microsoft.com/office/officeart/2005/8/layout/hProcess10"/>
    <dgm:cxn modelId="{A76AC1AD-5076-47E0-B0A8-01410F0A45E7}" type="presParOf" srcId="{AF59503C-5A03-4C07-8A36-BB31DE6CF316}" destId="{CFFA6CD3-4E3F-4840-873E-FF243654AAE8}" srcOrd="0" destOrd="0" presId="urn:microsoft.com/office/officeart/2005/8/layout/hProcess10"/>
    <dgm:cxn modelId="{A314B815-8A31-49AD-B8D9-ACF34C9ADC99}" type="presParOf" srcId="{B7CB7AD4-A4D1-4E21-9354-A9477DB7B9AB}" destId="{7E6909E0-5F0E-4600-AFFC-24202E24FACC}" srcOrd="4" destOrd="0" presId="urn:microsoft.com/office/officeart/2005/8/layout/hProcess10"/>
    <dgm:cxn modelId="{849ABDBD-C380-4D57-B97F-76A6ED791C2D}" type="presParOf" srcId="{7E6909E0-5F0E-4600-AFFC-24202E24FACC}" destId="{0543FA1C-1837-47A2-9755-5841AEFCF0AB}" srcOrd="0" destOrd="0" presId="urn:microsoft.com/office/officeart/2005/8/layout/hProcess10"/>
    <dgm:cxn modelId="{46692096-44E8-4AC5-A72F-638C5114D5ED}" type="presParOf" srcId="{7E6909E0-5F0E-4600-AFFC-24202E24FACC}" destId="{8D2E3C6F-EE59-4129-8066-FB80D9963EE6}" srcOrd="1" destOrd="0" presId="urn:microsoft.com/office/officeart/2005/8/layout/hProcess10"/>
    <dgm:cxn modelId="{F967E23A-72F5-4A50-8C4A-4802004B2C14}" type="presParOf" srcId="{B7CB7AD4-A4D1-4E21-9354-A9477DB7B9AB}" destId="{74EC7BBE-580F-437C-A1DB-C2FAB895868B}" srcOrd="5" destOrd="0" presId="urn:microsoft.com/office/officeart/2005/8/layout/hProcess10"/>
    <dgm:cxn modelId="{35887DDF-045E-47C8-8DE1-15BE727C5B1E}" type="presParOf" srcId="{74EC7BBE-580F-437C-A1DB-C2FAB895868B}" destId="{69986F53-7ECE-45C7-8669-DB139D924813}" srcOrd="0" destOrd="0" presId="urn:microsoft.com/office/officeart/2005/8/layout/hProcess10"/>
    <dgm:cxn modelId="{D960ACA9-41A9-4F33-8406-64EAF1500D24}" type="presParOf" srcId="{B7CB7AD4-A4D1-4E21-9354-A9477DB7B9AB}" destId="{D11D0247-60FC-4F5F-9E2A-697BCC3281D1}" srcOrd="6" destOrd="0" presId="urn:microsoft.com/office/officeart/2005/8/layout/hProcess10"/>
    <dgm:cxn modelId="{E2E44D77-5E53-424B-B123-75B7B09C60B3}" type="presParOf" srcId="{D11D0247-60FC-4F5F-9E2A-697BCC3281D1}" destId="{98DD08CF-1688-45A7-AA7C-DF599D02918B}" srcOrd="0" destOrd="0" presId="urn:microsoft.com/office/officeart/2005/8/layout/hProcess10"/>
    <dgm:cxn modelId="{7E1457A4-5B91-4361-9FED-62092748FA3E}" type="presParOf" srcId="{D11D0247-60FC-4F5F-9E2A-697BCC3281D1}" destId="{F2A1911F-6F1A-4E9F-B439-E1CB6AD8617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77EA8-8063-4C58-8B99-DAF118123790}" type="doc">
      <dgm:prSet loTypeId="urn:microsoft.com/office/officeart/2011/layout/CircleProcess" loCatId="process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44EAD4C8-94B4-4B71-BD9C-1C6E02D74115}">
      <dgm:prSet phldrT="[Text]"/>
      <dgm:spPr/>
      <dgm:t>
        <a:bodyPr/>
        <a:lstStyle/>
        <a:p>
          <a:r>
            <a:rPr lang="en-US" b="1" dirty="0">
              <a:solidFill>
                <a:schemeClr val="accent1"/>
              </a:solidFill>
            </a:rPr>
            <a:t>1. Request API &amp; parse “SpaceX Launch” Data</a:t>
          </a:r>
          <a:endParaRPr lang="en-ID" b="1" dirty="0">
            <a:solidFill>
              <a:schemeClr val="accent1"/>
            </a:solidFill>
          </a:endParaRPr>
        </a:p>
      </dgm:t>
    </dgm:pt>
    <dgm:pt modelId="{54CEC6DF-A645-4170-A731-95B56FB798D7}" type="parTrans" cxnId="{F6381CB3-8A59-41C6-B1F1-53F67A4FAFA9}">
      <dgm:prSet/>
      <dgm:spPr/>
      <dgm:t>
        <a:bodyPr/>
        <a:lstStyle/>
        <a:p>
          <a:endParaRPr lang="en-ID"/>
        </a:p>
      </dgm:t>
    </dgm:pt>
    <dgm:pt modelId="{216EA32C-1F84-4263-92BF-096A383242B4}" type="sibTrans" cxnId="{F6381CB3-8A59-41C6-B1F1-53F67A4FAFA9}">
      <dgm:prSet/>
      <dgm:spPr/>
      <dgm:t>
        <a:bodyPr/>
        <a:lstStyle/>
        <a:p>
          <a:endParaRPr lang="en-ID"/>
        </a:p>
      </dgm:t>
    </dgm:pt>
    <dgm:pt modelId="{DA001FC4-8E43-4F3E-A9D7-7E83D8D5A1CF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>
              <a:solidFill>
                <a:schemeClr val="accent2"/>
              </a:solidFill>
            </a:rPr>
            <a:t>Deal Missing Value</a:t>
          </a:r>
          <a:endParaRPr lang="en-ID" dirty="0">
            <a:solidFill>
              <a:schemeClr val="accent2"/>
            </a:solidFill>
          </a:endParaRPr>
        </a:p>
      </dgm:t>
    </dgm:pt>
    <dgm:pt modelId="{1797EA5E-C49D-4AF1-B0DE-DCF02895D7B5}" type="parTrans" cxnId="{184C2B2E-7B57-4BCB-8ECC-40857BF7B302}">
      <dgm:prSet/>
      <dgm:spPr/>
      <dgm:t>
        <a:bodyPr/>
        <a:lstStyle/>
        <a:p>
          <a:endParaRPr lang="en-ID"/>
        </a:p>
      </dgm:t>
    </dgm:pt>
    <dgm:pt modelId="{D2E6C08A-1AA4-4C6B-97F3-C11B2AD97290}" type="sibTrans" cxnId="{184C2B2E-7B57-4BCB-8ECC-40857BF7B302}">
      <dgm:prSet/>
      <dgm:spPr/>
      <dgm:t>
        <a:bodyPr/>
        <a:lstStyle/>
        <a:p>
          <a:endParaRPr lang="en-ID"/>
        </a:p>
      </dgm:t>
    </dgm:pt>
    <dgm:pt modelId="{41A5140E-5A5F-4D60-B0BE-AF55AFBC22CB}">
      <dgm:prSet phldrT="[Text]"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3. Deal With </a:t>
          </a:r>
          <a:r>
            <a:rPr lang="en-US" dirty="0" err="1">
              <a:solidFill>
                <a:schemeClr val="accent2"/>
              </a:solidFill>
            </a:rPr>
            <a:t>Dataframe</a:t>
          </a:r>
          <a:r>
            <a:rPr lang="en-US" dirty="0">
              <a:solidFill>
                <a:schemeClr val="accent2"/>
              </a:solidFill>
            </a:rPr>
            <a:t> :</a:t>
          </a:r>
          <a:endParaRPr lang="en-ID" dirty="0">
            <a:solidFill>
              <a:schemeClr val="accent2"/>
            </a:solidFill>
          </a:endParaRPr>
        </a:p>
      </dgm:t>
    </dgm:pt>
    <dgm:pt modelId="{AD525B97-B52E-402C-9EDD-ACD3DAC97C14}" type="parTrans" cxnId="{C542A1FB-7F68-4B77-A89E-560F1B60110A}">
      <dgm:prSet/>
      <dgm:spPr/>
      <dgm:t>
        <a:bodyPr/>
        <a:lstStyle/>
        <a:p>
          <a:endParaRPr lang="en-ID"/>
        </a:p>
      </dgm:t>
    </dgm:pt>
    <dgm:pt modelId="{45C9D407-8195-4188-AC13-F226E689AB1F}" type="sibTrans" cxnId="{C542A1FB-7F68-4B77-A89E-560F1B60110A}">
      <dgm:prSet/>
      <dgm:spPr/>
      <dgm:t>
        <a:bodyPr/>
        <a:lstStyle/>
        <a:p>
          <a:endParaRPr lang="en-ID"/>
        </a:p>
      </dgm:t>
    </dgm:pt>
    <dgm:pt modelId="{5527F41D-ECB2-435A-81D3-5C98E3BB8F9E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>
              <a:solidFill>
                <a:schemeClr val="accent2"/>
              </a:solidFill>
            </a:rPr>
            <a:t>Filter only Falcon 9</a:t>
          </a:r>
          <a:endParaRPr lang="en-ID" dirty="0">
            <a:solidFill>
              <a:schemeClr val="accent2"/>
            </a:solidFill>
          </a:endParaRPr>
        </a:p>
      </dgm:t>
    </dgm:pt>
    <dgm:pt modelId="{A28D4CB5-5E5E-4610-9AE9-B459256C3B68}" type="parTrans" cxnId="{DB3F3358-D51C-4C77-9210-CFDB8F9105F0}">
      <dgm:prSet/>
      <dgm:spPr/>
      <dgm:t>
        <a:bodyPr/>
        <a:lstStyle/>
        <a:p>
          <a:endParaRPr lang="en-ID"/>
        </a:p>
      </dgm:t>
    </dgm:pt>
    <dgm:pt modelId="{523A2971-294D-4CD5-8414-224D86012365}" type="sibTrans" cxnId="{DB3F3358-D51C-4C77-9210-CFDB8F9105F0}">
      <dgm:prSet/>
      <dgm:spPr/>
      <dgm:t>
        <a:bodyPr/>
        <a:lstStyle/>
        <a:p>
          <a:endParaRPr lang="en-ID"/>
        </a:p>
      </dgm:t>
    </dgm:pt>
    <dgm:pt modelId="{6A654F96-2C67-4F26-A140-68150600EFE6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 dirty="0">
              <a:solidFill>
                <a:schemeClr val="accent1"/>
              </a:solidFill>
            </a:rPr>
            <a:t>Request, Get Response</a:t>
          </a:r>
          <a:endParaRPr lang="en-ID" dirty="0">
            <a:solidFill>
              <a:schemeClr val="accent1"/>
            </a:solidFill>
          </a:endParaRPr>
        </a:p>
      </dgm:t>
    </dgm:pt>
    <dgm:pt modelId="{4B491038-E7BE-4E77-8BDC-C24B96BC714B}" type="parTrans" cxnId="{696753E4-E3DE-4148-8A9F-596A01349C47}">
      <dgm:prSet/>
      <dgm:spPr/>
      <dgm:t>
        <a:bodyPr/>
        <a:lstStyle/>
        <a:p>
          <a:endParaRPr lang="en-ID"/>
        </a:p>
      </dgm:t>
    </dgm:pt>
    <dgm:pt modelId="{412BDA2E-E2ED-4F67-B82E-C045018FB008}" type="sibTrans" cxnId="{696753E4-E3DE-4148-8A9F-596A01349C47}">
      <dgm:prSet/>
      <dgm:spPr/>
      <dgm:t>
        <a:bodyPr/>
        <a:lstStyle/>
        <a:p>
          <a:endParaRPr lang="en-ID"/>
        </a:p>
      </dgm:t>
    </dgm:pt>
    <dgm:pt modelId="{A7F89DA1-0A08-4BB7-82F9-E8B3EB0E628D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 dirty="0">
              <a:solidFill>
                <a:schemeClr val="accent1"/>
              </a:solidFill>
            </a:rPr>
            <a:t>Convert Response to .json</a:t>
          </a:r>
          <a:endParaRPr lang="en-ID" dirty="0">
            <a:solidFill>
              <a:schemeClr val="accent1"/>
            </a:solidFill>
          </a:endParaRPr>
        </a:p>
      </dgm:t>
    </dgm:pt>
    <dgm:pt modelId="{9F72BB16-77A8-4600-8C6C-FE9D6EF1E1A9}" type="parTrans" cxnId="{DF9AF471-9A52-4006-A087-88CDE8ECB816}">
      <dgm:prSet/>
      <dgm:spPr/>
      <dgm:t>
        <a:bodyPr/>
        <a:lstStyle/>
        <a:p>
          <a:endParaRPr lang="en-ID"/>
        </a:p>
      </dgm:t>
    </dgm:pt>
    <dgm:pt modelId="{1C92A804-66D7-4742-A1BD-BE0482179980}" type="sibTrans" cxnId="{DF9AF471-9A52-4006-A087-88CDE8ECB816}">
      <dgm:prSet/>
      <dgm:spPr/>
      <dgm:t>
        <a:bodyPr/>
        <a:lstStyle/>
        <a:p>
          <a:endParaRPr lang="en-ID"/>
        </a:p>
      </dgm:t>
    </dgm:pt>
    <dgm:pt modelId="{25EF7307-7EB2-41C9-87DC-620BE1B8CF28}">
      <dgm:prSet phldrT="[Text]"/>
      <dgm:spPr/>
      <dgm:t>
        <a:bodyPr/>
        <a:lstStyle/>
        <a:p>
          <a:r>
            <a:rPr lang="en-US" b="1" dirty="0">
              <a:solidFill>
                <a:schemeClr val="accent6"/>
              </a:solidFill>
            </a:rPr>
            <a:t>2. Apply function</a:t>
          </a:r>
          <a:endParaRPr lang="en-ID" b="1" dirty="0">
            <a:solidFill>
              <a:schemeClr val="accent6"/>
            </a:solidFill>
          </a:endParaRPr>
        </a:p>
      </dgm:t>
    </dgm:pt>
    <dgm:pt modelId="{38FB44A3-024E-4F44-B550-EB39AC5C90CB}" type="parTrans" cxnId="{13781B0C-DAEB-42AE-81FA-ECEA0AF127DF}">
      <dgm:prSet/>
      <dgm:spPr/>
      <dgm:t>
        <a:bodyPr/>
        <a:lstStyle/>
        <a:p>
          <a:endParaRPr lang="en-ID"/>
        </a:p>
      </dgm:t>
    </dgm:pt>
    <dgm:pt modelId="{BB12CBF5-E444-4E42-AE03-C1C9F62540CC}" type="sibTrans" cxnId="{13781B0C-DAEB-42AE-81FA-ECEA0AF127DF}">
      <dgm:prSet/>
      <dgm:spPr/>
      <dgm:t>
        <a:bodyPr/>
        <a:lstStyle/>
        <a:p>
          <a:endParaRPr lang="en-ID"/>
        </a:p>
      </dgm:t>
    </dgm:pt>
    <dgm:pt modelId="{5550EF00-346C-4771-8B0C-B9F417F66F26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>
              <a:solidFill>
                <a:schemeClr val="accent6"/>
              </a:solidFill>
            </a:rPr>
            <a:t>Get core data</a:t>
          </a:r>
          <a:endParaRPr lang="en-ID" dirty="0">
            <a:solidFill>
              <a:schemeClr val="accent6"/>
            </a:solidFill>
          </a:endParaRPr>
        </a:p>
      </dgm:t>
    </dgm:pt>
    <dgm:pt modelId="{87330C50-69AB-4ED0-8A07-E03B2C2A4ED1}" type="parTrans" cxnId="{9EC06E67-71B8-4C15-963D-F4D732E29CFC}">
      <dgm:prSet/>
      <dgm:spPr/>
      <dgm:t>
        <a:bodyPr/>
        <a:lstStyle/>
        <a:p>
          <a:endParaRPr lang="en-ID"/>
        </a:p>
      </dgm:t>
    </dgm:pt>
    <dgm:pt modelId="{F19B56B5-F68A-4BF4-8E70-FED2936A96F4}" type="sibTrans" cxnId="{9EC06E67-71B8-4C15-963D-F4D732E29CFC}">
      <dgm:prSet/>
      <dgm:spPr/>
      <dgm:t>
        <a:bodyPr/>
        <a:lstStyle/>
        <a:p>
          <a:endParaRPr lang="en-ID"/>
        </a:p>
      </dgm:t>
    </dgm:pt>
    <dgm:pt modelId="{39351980-10E2-4527-ACA9-E4AA9E6AC658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 dirty="0">
              <a:solidFill>
                <a:schemeClr val="accent6"/>
              </a:solidFill>
            </a:rPr>
            <a:t>Create </a:t>
          </a:r>
          <a:r>
            <a:rPr lang="en-US" dirty="0" err="1">
              <a:solidFill>
                <a:schemeClr val="accent6"/>
              </a:solidFill>
            </a:rPr>
            <a:t>Dataframe</a:t>
          </a:r>
          <a:endParaRPr lang="en-ID" dirty="0">
            <a:solidFill>
              <a:schemeClr val="accent6"/>
            </a:solidFill>
          </a:endParaRPr>
        </a:p>
      </dgm:t>
    </dgm:pt>
    <dgm:pt modelId="{85880AA6-5244-4006-92D3-E9C16AA33838}" type="parTrans" cxnId="{099B80CA-CA46-47BA-97A9-C9D79A5E4570}">
      <dgm:prSet/>
      <dgm:spPr/>
      <dgm:t>
        <a:bodyPr/>
        <a:lstStyle/>
        <a:p>
          <a:endParaRPr lang="en-ID"/>
        </a:p>
      </dgm:t>
    </dgm:pt>
    <dgm:pt modelId="{6157C3AF-1D22-4E7B-AD09-8D7A8C72EF2A}" type="sibTrans" cxnId="{099B80CA-CA46-47BA-97A9-C9D79A5E4570}">
      <dgm:prSet/>
      <dgm:spPr/>
      <dgm:t>
        <a:bodyPr/>
        <a:lstStyle/>
        <a:p>
          <a:endParaRPr lang="en-ID"/>
        </a:p>
      </dgm:t>
    </dgm:pt>
    <dgm:pt modelId="{263DCF79-9701-4E09-9BBE-2963554B274B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 dirty="0">
              <a:solidFill>
                <a:schemeClr val="accent2"/>
              </a:solidFill>
            </a:rPr>
            <a:t>Export to File (ex: CSV)</a:t>
          </a:r>
          <a:endParaRPr lang="en-ID" dirty="0">
            <a:solidFill>
              <a:schemeClr val="accent2"/>
            </a:solidFill>
          </a:endParaRPr>
        </a:p>
      </dgm:t>
    </dgm:pt>
    <dgm:pt modelId="{8E053482-14B9-485D-A3EF-4E5DD32EC84D}" type="parTrans" cxnId="{25E57666-2376-41BA-A8EC-8B6343EB668C}">
      <dgm:prSet/>
      <dgm:spPr/>
      <dgm:t>
        <a:bodyPr/>
        <a:lstStyle/>
        <a:p>
          <a:endParaRPr lang="en-ID"/>
        </a:p>
      </dgm:t>
    </dgm:pt>
    <dgm:pt modelId="{BD2AAF24-CC22-45D1-8AB0-03210970BB39}" type="sibTrans" cxnId="{25E57666-2376-41BA-A8EC-8B6343EB668C}">
      <dgm:prSet/>
      <dgm:spPr/>
      <dgm:t>
        <a:bodyPr/>
        <a:lstStyle/>
        <a:p>
          <a:endParaRPr lang="en-ID"/>
        </a:p>
      </dgm:t>
    </dgm:pt>
    <dgm:pt modelId="{CB1C26FD-708F-44A7-A8BC-36E003969E67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 dirty="0">
              <a:solidFill>
                <a:schemeClr val="accent6"/>
              </a:solidFill>
            </a:rPr>
            <a:t>Assign List to Dictionary</a:t>
          </a:r>
          <a:endParaRPr lang="en-ID" dirty="0">
            <a:solidFill>
              <a:schemeClr val="accent6"/>
            </a:solidFill>
          </a:endParaRPr>
        </a:p>
      </dgm:t>
    </dgm:pt>
    <dgm:pt modelId="{C1A2880A-E7F5-4F89-871C-3DF7FE8C5ADF}" type="parTrans" cxnId="{D5D3F744-C0BB-41CD-8EF6-AE4BE77C88BF}">
      <dgm:prSet/>
      <dgm:spPr/>
      <dgm:t>
        <a:bodyPr/>
        <a:lstStyle/>
        <a:p>
          <a:endParaRPr lang="en-ID"/>
        </a:p>
      </dgm:t>
    </dgm:pt>
    <dgm:pt modelId="{B4650D42-EA5D-47D7-9ABB-187509A387B2}" type="sibTrans" cxnId="{D5D3F744-C0BB-41CD-8EF6-AE4BE77C88BF}">
      <dgm:prSet/>
      <dgm:spPr/>
      <dgm:t>
        <a:bodyPr/>
        <a:lstStyle/>
        <a:p>
          <a:endParaRPr lang="en-ID"/>
        </a:p>
      </dgm:t>
    </dgm:pt>
    <dgm:pt modelId="{A6794017-FC92-4245-8BEA-FB0315CD14FF}" type="pres">
      <dgm:prSet presAssocID="{06677EA8-8063-4C58-8B99-DAF11812379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AE1EF37-8006-47A9-ACE8-ED7DCEB2522A}" type="pres">
      <dgm:prSet presAssocID="{41A5140E-5A5F-4D60-B0BE-AF55AFBC22CB}" presName="Accent3" presStyleCnt="0"/>
      <dgm:spPr/>
    </dgm:pt>
    <dgm:pt modelId="{90708FE9-FE7B-44EF-84CC-ECB60ABC6AE0}" type="pres">
      <dgm:prSet presAssocID="{41A5140E-5A5F-4D60-B0BE-AF55AFBC22CB}" presName="Accent" presStyleLbl="node1" presStyleIdx="0" presStyleCnt="3"/>
      <dgm:spPr/>
    </dgm:pt>
    <dgm:pt modelId="{7B46BED7-9566-4992-8619-B09F617009C3}" type="pres">
      <dgm:prSet presAssocID="{41A5140E-5A5F-4D60-B0BE-AF55AFBC22CB}" presName="ParentBackground3" presStyleCnt="0"/>
      <dgm:spPr/>
    </dgm:pt>
    <dgm:pt modelId="{CB94ABC8-B6C9-4C45-9172-9423B8D406F8}" type="pres">
      <dgm:prSet presAssocID="{41A5140E-5A5F-4D60-B0BE-AF55AFBC22CB}" presName="ParentBackground" presStyleLbl="fgAcc1" presStyleIdx="0" presStyleCnt="3"/>
      <dgm:spPr/>
    </dgm:pt>
    <dgm:pt modelId="{B51F87CC-CC5C-4FB5-B977-BF0A614476FE}" type="pres">
      <dgm:prSet presAssocID="{41A5140E-5A5F-4D60-B0BE-AF55AFBC22CB}" presName="Child3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A11CEA1-00E2-45A8-8356-047C0194F77A}" type="pres">
      <dgm:prSet presAssocID="{41A5140E-5A5F-4D60-B0BE-AF55AFBC22CB}" presName="Parent3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66B672E-AA77-40B9-A4C1-3455259978B3}" type="pres">
      <dgm:prSet presAssocID="{25EF7307-7EB2-41C9-87DC-620BE1B8CF28}" presName="Accent2" presStyleCnt="0"/>
      <dgm:spPr/>
    </dgm:pt>
    <dgm:pt modelId="{91888E3E-5F98-464B-85C6-CB128300C314}" type="pres">
      <dgm:prSet presAssocID="{25EF7307-7EB2-41C9-87DC-620BE1B8CF28}" presName="Accent" presStyleLbl="node1" presStyleIdx="1" presStyleCnt="3"/>
      <dgm:spPr/>
    </dgm:pt>
    <dgm:pt modelId="{A7B4B7AC-FE19-46B7-9150-6C11F02FE2F0}" type="pres">
      <dgm:prSet presAssocID="{25EF7307-7EB2-41C9-87DC-620BE1B8CF28}" presName="ParentBackground2" presStyleCnt="0"/>
      <dgm:spPr/>
    </dgm:pt>
    <dgm:pt modelId="{754349BC-50E8-48E5-AF38-C71716FDA604}" type="pres">
      <dgm:prSet presAssocID="{25EF7307-7EB2-41C9-87DC-620BE1B8CF28}" presName="ParentBackground" presStyleLbl="fgAcc1" presStyleIdx="1" presStyleCnt="3"/>
      <dgm:spPr/>
    </dgm:pt>
    <dgm:pt modelId="{C2C531BF-E84A-40A4-A956-3A8F948DE861}" type="pres">
      <dgm:prSet presAssocID="{25EF7307-7EB2-41C9-87DC-620BE1B8CF2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E13A952-6D1D-453A-9BB9-43F92D034E2E}" type="pres">
      <dgm:prSet presAssocID="{25EF7307-7EB2-41C9-87DC-620BE1B8CF2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0C8A428-BE59-419A-9640-770B8228AA38}" type="pres">
      <dgm:prSet presAssocID="{44EAD4C8-94B4-4B71-BD9C-1C6E02D74115}" presName="Accent1" presStyleCnt="0"/>
      <dgm:spPr/>
    </dgm:pt>
    <dgm:pt modelId="{7F17A68B-AB78-4464-9B4E-00CF8AA79D25}" type="pres">
      <dgm:prSet presAssocID="{44EAD4C8-94B4-4B71-BD9C-1C6E02D74115}" presName="Accent" presStyleLbl="node1" presStyleIdx="2" presStyleCnt="3"/>
      <dgm:spPr/>
    </dgm:pt>
    <dgm:pt modelId="{83D3DC5F-E33B-4421-944A-55ACECC24C18}" type="pres">
      <dgm:prSet presAssocID="{44EAD4C8-94B4-4B71-BD9C-1C6E02D74115}" presName="ParentBackground1" presStyleCnt="0"/>
      <dgm:spPr/>
    </dgm:pt>
    <dgm:pt modelId="{2BBE2226-B662-4470-A021-08AC9E23234A}" type="pres">
      <dgm:prSet presAssocID="{44EAD4C8-94B4-4B71-BD9C-1C6E02D74115}" presName="ParentBackground" presStyleLbl="fgAcc1" presStyleIdx="2" presStyleCnt="3"/>
      <dgm:spPr/>
    </dgm:pt>
    <dgm:pt modelId="{C9BB5531-5A08-46AD-B4C0-8818BA040D3B}" type="pres">
      <dgm:prSet presAssocID="{44EAD4C8-94B4-4B71-BD9C-1C6E02D74115}" presName="Child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4F04D39-8518-4E9E-875E-E9DBD0081340}" type="pres">
      <dgm:prSet presAssocID="{44EAD4C8-94B4-4B71-BD9C-1C6E02D74115}" presName="Parent1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47FAB06-2AEC-4810-B2A0-DBA108DCE37D}" type="presOf" srcId="{6A654F96-2C67-4F26-A140-68150600EFE6}" destId="{C9BB5531-5A08-46AD-B4C0-8818BA040D3B}" srcOrd="0" destOrd="0" presId="urn:microsoft.com/office/officeart/2011/layout/CircleProcess"/>
    <dgm:cxn modelId="{13781B0C-DAEB-42AE-81FA-ECEA0AF127DF}" srcId="{06677EA8-8063-4C58-8B99-DAF118123790}" destId="{25EF7307-7EB2-41C9-87DC-620BE1B8CF28}" srcOrd="1" destOrd="0" parTransId="{38FB44A3-024E-4F44-B550-EB39AC5C90CB}" sibTransId="{BB12CBF5-E444-4E42-AE03-C1C9F62540CC}"/>
    <dgm:cxn modelId="{184C2B2E-7B57-4BCB-8ECC-40857BF7B302}" srcId="{41A5140E-5A5F-4D60-B0BE-AF55AFBC22CB}" destId="{DA001FC4-8E43-4F3E-A9D7-7E83D8D5A1CF}" srcOrd="1" destOrd="0" parTransId="{1797EA5E-C49D-4AF1-B0DE-DCF02895D7B5}" sibTransId="{D2E6C08A-1AA4-4C6B-97F3-C11B2AD97290}"/>
    <dgm:cxn modelId="{9E6B2030-E68C-4E3F-BA36-6C5A717B0613}" type="presOf" srcId="{41A5140E-5A5F-4D60-B0BE-AF55AFBC22CB}" destId="{CB94ABC8-B6C9-4C45-9172-9423B8D406F8}" srcOrd="0" destOrd="0" presId="urn:microsoft.com/office/officeart/2011/layout/CircleProcess"/>
    <dgm:cxn modelId="{D5D3F744-C0BB-41CD-8EF6-AE4BE77C88BF}" srcId="{25EF7307-7EB2-41C9-87DC-620BE1B8CF28}" destId="{CB1C26FD-708F-44A7-A8BC-36E003969E67}" srcOrd="1" destOrd="0" parTransId="{C1A2880A-E7F5-4F89-871C-3DF7FE8C5ADF}" sibTransId="{B4650D42-EA5D-47D7-9ABB-187509A387B2}"/>
    <dgm:cxn modelId="{ECC76D46-9C4F-444A-B44E-151640918EAA}" type="presOf" srcId="{CB1C26FD-708F-44A7-A8BC-36E003969E67}" destId="{C2C531BF-E84A-40A4-A956-3A8F948DE861}" srcOrd="0" destOrd="1" presId="urn:microsoft.com/office/officeart/2011/layout/CircleProcess"/>
    <dgm:cxn modelId="{25E57666-2376-41BA-A8EC-8B6343EB668C}" srcId="{41A5140E-5A5F-4D60-B0BE-AF55AFBC22CB}" destId="{263DCF79-9701-4E09-9BBE-2963554B274B}" srcOrd="2" destOrd="0" parTransId="{8E053482-14B9-485D-A3EF-4E5DD32EC84D}" sibTransId="{BD2AAF24-CC22-45D1-8AB0-03210970BB39}"/>
    <dgm:cxn modelId="{70EAE346-52FB-42CD-9B94-ABD650F333C5}" type="presOf" srcId="{5527F41D-ECB2-435A-81D3-5C98E3BB8F9E}" destId="{B51F87CC-CC5C-4FB5-B977-BF0A614476FE}" srcOrd="0" destOrd="0" presId="urn:microsoft.com/office/officeart/2011/layout/CircleProcess"/>
    <dgm:cxn modelId="{9EC06E67-71B8-4C15-963D-F4D732E29CFC}" srcId="{25EF7307-7EB2-41C9-87DC-620BE1B8CF28}" destId="{5550EF00-346C-4771-8B0C-B9F417F66F26}" srcOrd="0" destOrd="0" parTransId="{87330C50-69AB-4ED0-8A07-E03B2C2A4ED1}" sibTransId="{F19B56B5-F68A-4BF4-8E70-FED2936A96F4}"/>
    <dgm:cxn modelId="{7321256C-9815-4E7B-A1AA-B64E03EFA086}" type="presOf" srcId="{5550EF00-346C-4771-8B0C-B9F417F66F26}" destId="{C2C531BF-E84A-40A4-A956-3A8F948DE861}" srcOrd="0" destOrd="0" presId="urn:microsoft.com/office/officeart/2011/layout/CircleProcess"/>
    <dgm:cxn modelId="{DF9AF471-9A52-4006-A087-88CDE8ECB816}" srcId="{44EAD4C8-94B4-4B71-BD9C-1C6E02D74115}" destId="{A7F89DA1-0A08-4BB7-82F9-E8B3EB0E628D}" srcOrd="1" destOrd="0" parTransId="{9F72BB16-77A8-4600-8C6C-FE9D6EF1E1A9}" sibTransId="{1C92A804-66D7-4742-A1BD-BE0482179980}"/>
    <dgm:cxn modelId="{ABBCBE54-E975-493A-823D-C54D859563D0}" type="presOf" srcId="{44EAD4C8-94B4-4B71-BD9C-1C6E02D74115}" destId="{2BBE2226-B662-4470-A021-08AC9E23234A}" srcOrd="0" destOrd="0" presId="urn:microsoft.com/office/officeart/2011/layout/CircleProcess"/>
    <dgm:cxn modelId="{DB3F3358-D51C-4C77-9210-CFDB8F9105F0}" srcId="{41A5140E-5A5F-4D60-B0BE-AF55AFBC22CB}" destId="{5527F41D-ECB2-435A-81D3-5C98E3BB8F9E}" srcOrd="0" destOrd="0" parTransId="{A28D4CB5-5E5E-4610-9AE9-B459256C3B68}" sibTransId="{523A2971-294D-4CD5-8414-224D86012365}"/>
    <dgm:cxn modelId="{BD24CD7A-9F13-475D-809F-C0AF5D3155DC}" type="presOf" srcId="{DA001FC4-8E43-4F3E-A9D7-7E83D8D5A1CF}" destId="{B51F87CC-CC5C-4FB5-B977-BF0A614476FE}" srcOrd="0" destOrd="1" presId="urn:microsoft.com/office/officeart/2011/layout/CircleProcess"/>
    <dgm:cxn modelId="{A89BBE98-A12F-431C-8F57-FD4061C94157}" type="presOf" srcId="{39351980-10E2-4527-ACA9-E4AA9E6AC658}" destId="{C2C531BF-E84A-40A4-A956-3A8F948DE861}" srcOrd="0" destOrd="2" presId="urn:microsoft.com/office/officeart/2011/layout/CircleProcess"/>
    <dgm:cxn modelId="{34430FAD-9DE7-4FB8-80A6-0FDDD3222FC4}" type="presOf" srcId="{A7F89DA1-0A08-4BB7-82F9-E8B3EB0E628D}" destId="{C9BB5531-5A08-46AD-B4C0-8818BA040D3B}" srcOrd="0" destOrd="1" presId="urn:microsoft.com/office/officeart/2011/layout/CircleProcess"/>
    <dgm:cxn modelId="{F6381CB3-8A59-41C6-B1F1-53F67A4FAFA9}" srcId="{06677EA8-8063-4C58-8B99-DAF118123790}" destId="{44EAD4C8-94B4-4B71-BD9C-1C6E02D74115}" srcOrd="0" destOrd="0" parTransId="{54CEC6DF-A645-4170-A731-95B56FB798D7}" sibTransId="{216EA32C-1F84-4263-92BF-096A383242B4}"/>
    <dgm:cxn modelId="{A89458C7-6A84-4576-B332-AF73C048270E}" type="presOf" srcId="{25EF7307-7EB2-41C9-87DC-620BE1B8CF28}" destId="{754349BC-50E8-48E5-AF38-C71716FDA604}" srcOrd="0" destOrd="0" presId="urn:microsoft.com/office/officeart/2011/layout/CircleProcess"/>
    <dgm:cxn modelId="{1AE6C9C8-4584-4E35-BCC4-F620E496228C}" type="presOf" srcId="{41A5140E-5A5F-4D60-B0BE-AF55AFBC22CB}" destId="{3A11CEA1-00E2-45A8-8356-047C0194F77A}" srcOrd="1" destOrd="0" presId="urn:microsoft.com/office/officeart/2011/layout/CircleProcess"/>
    <dgm:cxn modelId="{099B80CA-CA46-47BA-97A9-C9D79A5E4570}" srcId="{25EF7307-7EB2-41C9-87DC-620BE1B8CF28}" destId="{39351980-10E2-4527-ACA9-E4AA9E6AC658}" srcOrd="2" destOrd="0" parTransId="{85880AA6-5244-4006-92D3-E9C16AA33838}" sibTransId="{6157C3AF-1D22-4E7B-AD09-8D7A8C72EF2A}"/>
    <dgm:cxn modelId="{F027C8CA-D97B-43AF-8DB9-4CAE7D2D7DED}" type="presOf" srcId="{06677EA8-8063-4C58-8B99-DAF118123790}" destId="{A6794017-FC92-4245-8BEA-FB0315CD14FF}" srcOrd="0" destOrd="0" presId="urn:microsoft.com/office/officeart/2011/layout/CircleProcess"/>
    <dgm:cxn modelId="{12FE00D9-0B71-4BEB-8084-9B3C5DE0CF14}" type="presOf" srcId="{44EAD4C8-94B4-4B71-BD9C-1C6E02D74115}" destId="{A4F04D39-8518-4E9E-875E-E9DBD0081340}" srcOrd="1" destOrd="0" presId="urn:microsoft.com/office/officeart/2011/layout/CircleProcess"/>
    <dgm:cxn modelId="{696753E4-E3DE-4148-8A9F-596A01349C47}" srcId="{44EAD4C8-94B4-4B71-BD9C-1C6E02D74115}" destId="{6A654F96-2C67-4F26-A140-68150600EFE6}" srcOrd="0" destOrd="0" parTransId="{4B491038-E7BE-4E77-8BDC-C24B96BC714B}" sibTransId="{412BDA2E-E2ED-4F67-B82E-C045018FB008}"/>
    <dgm:cxn modelId="{B4D52DF2-8255-44A6-8F72-0F34920BD0E1}" type="presOf" srcId="{25EF7307-7EB2-41C9-87DC-620BE1B8CF28}" destId="{AE13A952-6D1D-453A-9BB9-43F92D034E2E}" srcOrd="1" destOrd="0" presId="urn:microsoft.com/office/officeart/2011/layout/CircleProcess"/>
    <dgm:cxn modelId="{8FE96AF7-6949-4EF7-902B-0F23FE99E60E}" type="presOf" srcId="{263DCF79-9701-4E09-9BBE-2963554B274B}" destId="{B51F87CC-CC5C-4FB5-B977-BF0A614476FE}" srcOrd="0" destOrd="2" presId="urn:microsoft.com/office/officeart/2011/layout/CircleProcess"/>
    <dgm:cxn modelId="{C542A1FB-7F68-4B77-A89E-560F1B60110A}" srcId="{06677EA8-8063-4C58-8B99-DAF118123790}" destId="{41A5140E-5A5F-4D60-B0BE-AF55AFBC22CB}" srcOrd="2" destOrd="0" parTransId="{AD525B97-B52E-402C-9EDD-ACD3DAC97C14}" sibTransId="{45C9D407-8195-4188-AC13-F226E689AB1F}"/>
    <dgm:cxn modelId="{1B78B7AE-3BEA-48B8-9DAB-B9AA31638B1A}" type="presParOf" srcId="{A6794017-FC92-4245-8BEA-FB0315CD14FF}" destId="{BAE1EF37-8006-47A9-ACE8-ED7DCEB2522A}" srcOrd="0" destOrd="0" presId="urn:microsoft.com/office/officeart/2011/layout/CircleProcess"/>
    <dgm:cxn modelId="{592205F4-80C9-4C23-AE53-1E24FF0D9EB6}" type="presParOf" srcId="{BAE1EF37-8006-47A9-ACE8-ED7DCEB2522A}" destId="{90708FE9-FE7B-44EF-84CC-ECB60ABC6AE0}" srcOrd="0" destOrd="0" presId="urn:microsoft.com/office/officeart/2011/layout/CircleProcess"/>
    <dgm:cxn modelId="{70F57A8E-18E8-4E24-84B6-893787195077}" type="presParOf" srcId="{A6794017-FC92-4245-8BEA-FB0315CD14FF}" destId="{7B46BED7-9566-4992-8619-B09F617009C3}" srcOrd="1" destOrd="0" presId="urn:microsoft.com/office/officeart/2011/layout/CircleProcess"/>
    <dgm:cxn modelId="{CFA43A89-45E3-442A-AC8F-23B878646E07}" type="presParOf" srcId="{7B46BED7-9566-4992-8619-B09F617009C3}" destId="{CB94ABC8-B6C9-4C45-9172-9423B8D406F8}" srcOrd="0" destOrd="0" presId="urn:microsoft.com/office/officeart/2011/layout/CircleProcess"/>
    <dgm:cxn modelId="{BEDBEC74-711C-4E27-933F-96D1E4D0F308}" type="presParOf" srcId="{A6794017-FC92-4245-8BEA-FB0315CD14FF}" destId="{B51F87CC-CC5C-4FB5-B977-BF0A614476FE}" srcOrd="2" destOrd="0" presId="urn:microsoft.com/office/officeart/2011/layout/CircleProcess"/>
    <dgm:cxn modelId="{8CCB943F-5247-4720-86E6-2D1520273CB3}" type="presParOf" srcId="{A6794017-FC92-4245-8BEA-FB0315CD14FF}" destId="{3A11CEA1-00E2-45A8-8356-047C0194F77A}" srcOrd="3" destOrd="0" presId="urn:microsoft.com/office/officeart/2011/layout/CircleProcess"/>
    <dgm:cxn modelId="{DD1E6142-D0DE-4C77-B0C3-AD3B7650FBF0}" type="presParOf" srcId="{A6794017-FC92-4245-8BEA-FB0315CD14FF}" destId="{766B672E-AA77-40B9-A4C1-3455259978B3}" srcOrd="4" destOrd="0" presId="urn:microsoft.com/office/officeart/2011/layout/CircleProcess"/>
    <dgm:cxn modelId="{CCE581AF-83D4-49E9-B5BE-CDCC0CE07AB2}" type="presParOf" srcId="{766B672E-AA77-40B9-A4C1-3455259978B3}" destId="{91888E3E-5F98-464B-85C6-CB128300C314}" srcOrd="0" destOrd="0" presId="urn:microsoft.com/office/officeart/2011/layout/CircleProcess"/>
    <dgm:cxn modelId="{C8D206DF-90D8-4E66-959C-B85A21902927}" type="presParOf" srcId="{A6794017-FC92-4245-8BEA-FB0315CD14FF}" destId="{A7B4B7AC-FE19-46B7-9150-6C11F02FE2F0}" srcOrd="5" destOrd="0" presId="urn:microsoft.com/office/officeart/2011/layout/CircleProcess"/>
    <dgm:cxn modelId="{EE564ADF-73F7-4756-B52F-40108188E383}" type="presParOf" srcId="{A7B4B7AC-FE19-46B7-9150-6C11F02FE2F0}" destId="{754349BC-50E8-48E5-AF38-C71716FDA604}" srcOrd="0" destOrd="0" presId="urn:microsoft.com/office/officeart/2011/layout/CircleProcess"/>
    <dgm:cxn modelId="{E0B97C22-359A-4E21-9AF5-C11D5B0B8818}" type="presParOf" srcId="{A6794017-FC92-4245-8BEA-FB0315CD14FF}" destId="{C2C531BF-E84A-40A4-A956-3A8F948DE861}" srcOrd="6" destOrd="0" presId="urn:microsoft.com/office/officeart/2011/layout/CircleProcess"/>
    <dgm:cxn modelId="{F5BDE895-3659-45CA-96DD-95352EC4F1BF}" type="presParOf" srcId="{A6794017-FC92-4245-8BEA-FB0315CD14FF}" destId="{AE13A952-6D1D-453A-9BB9-43F92D034E2E}" srcOrd="7" destOrd="0" presId="urn:microsoft.com/office/officeart/2011/layout/CircleProcess"/>
    <dgm:cxn modelId="{62E23A7C-19F2-4425-A9DC-C8B7BEB32FBA}" type="presParOf" srcId="{A6794017-FC92-4245-8BEA-FB0315CD14FF}" destId="{90C8A428-BE59-419A-9640-770B8228AA38}" srcOrd="8" destOrd="0" presId="urn:microsoft.com/office/officeart/2011/layout/CircleProcess"/>
    <dgm:cxn modelId="{35EBD278-CB46-4B40-B824-DDDD5712BB63}" type="presParOf" srcId="{90C8A428-BE59-419A-9640-770B8228AA38}" destId="{7F17A68B-AB78-4464-9B4E-00CF8AA79D25}" srcOrd="0" destOrd="0" presId="urn:microsoft.com/office/officeart/2011/layout/CircleProcess"/>
    <dgm:cxn modelId="{02F43A36-33E0-45D3-9B6D-03A672EDFDC8}" type="presParOf" srcId="{A6794017-FC92-4245-8BEA-FB0315CD14FF}" destId="{83D3DC5F-E33B-4421-944A-55ACECC24C18}" srcOrd="9" destOrd="0" presId="urn:microsoft.com/office/officeart/2011/layout/CircleProcess"/>
    <dgm:cxn modelId="{145E633B-DA01-484A-8E22-6A685075B45B}" type="presParOf" srcId="{83D3DC5F-E33B-4421-944A-55ACECC24C18}" destId="{2BBE2226-B662-4470-A021-08AC9E23234A}" srcOrd="0" destOrd="0" presId="urn:microsoft.com/office/officeart/2011/layout/CircleProcess"/>
    <dgm:cxn modelId="{2EA9544A-1A62-4E77-BE31-C17AD386ED25}" type="presParOf" srcId="{A6794017-FC92-4245-8BEA-FB0315CD14FF}" destId="{C9BB5531-5A08-46AD-B4C0-8818BA040D3B}" srcOrd="10" destOrd="0" presId="urn:microsoft.com/office/officeart/2011/layout/CircleProcess"/>
    <dgm:cxn modelId="{13087E63-6EE9-4ED1-905F-1D78E0CBA57D}" type="presParOf" srcId="{A6794017-FC92-4245-8BEA-FB0315CD14FF}" destId="{A4F04D39-8518-4E9E-875E-E9DBD0081340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77EA8-8063-4C58-8B99-DAF118123790}" type="doc">
      <dgm:prSet loTypeId="urn:microsoft.com/office/officeart/2005/8/layout/chevron1" loCatId="process" qsTypeId="urn:microsoft.com/office/officeart/2005/8/quickstyle/3d7" qsCatId="3D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44EAD4C8-94B4-4B71-BD9C-1C6E02D74115}">
      <dgm:prSet phldrT="[Text]"/>
      <dgm:spPr/>
      <dgm:t>
        <a:bodyPr/>
        <a:lstStyle/>
        <a:p>
          <a:r>
            <a:rPr lang="en-US" dirty="0"/>
            <a:t>1. Request Wiki &amp; parse “SpaceX Launch” Data</a:t>
          </a:r>
          <a:endParaRPr lang="en-ID" dirty="0"/>
        </a:p>
      </dgm:t>
    </dgm:pt>
    <dgm:pt modelId="{54CEC6DF-A645-4170-A731-95B56FB798D7}" type="parTrans" cxnId="{F6381CB3-8A59-41C6-B1F1-53F67A4FAFA9}">
      <dgm:prSet/>
      <dgm:spPr/>
      <dgm:t>
        <a:bodyPr/>
        <a:lstStyle/>
        <a:p>
          <a:endParaRPr lang="en-ID"/>
        </a:p>
      </dgm:t>
    </dgm:pt>
    <dgm:pt modelId="{216EA32C-1F84-4263-92BF-096A383242B4}" type="sibTrans" cxnId="{F6381CB3-8A59-41C6-B1F1-53F67A4FAFA9}">
      <dgm:prSet/>
      <dgm:spPr/>
      <dgm:t>
        <a:bodyPr/>
        <a:lstStyle/>
        <a:p>
          <a:endParaRPr lang="en-ID"/>
        </a:p>
      </dgm:t>
    </dgm:pt>
    <dgm:pt modelId="{41A5140E-5A5F-4D60-B0BE-AF55AFBC22CB}">
      <dgm:prSet phldrT="[Text]" custT="1"/>
      <dgm:spPr/>
      <dgm:t>
        <a:bodyPr/>
        <a:lstStyle/>
        <a:p>
          <a:r>
            <a:rPr lang="en-US" sz="2000" dirty="0"/>
            <a:t>3. Deal </a:t>
          </a:r>
          <a:r>
            <a:rPr lang="en-US" sz="2000" dirty="0" err="1"/>
            <a:t>Dataframe</a:t>
          </a:r>
          <a:r>
            <a:rPr lang="en-US" sz="2000" dirty="0"/>
            <a:t> :</a:t>
          </a:r>
          <a:endParaRPr lang="en-ID" sz="2000" dirty="0"/>
        </a:p>
      </dgm:t>
    </dgm:pt>
    <dgm:pt modelId="{AD525B97-B52E-402C-9EDD-ACD3DAC97C14}" type="parTrans" cxnId="{C542A1FB-7F68-4B77-A89E-560F1B60110A}">
      <dgm:prSet/>
      <dgm:spPr/>
      <dgm:t>
        <a:bodyPr/>
        <a:lstStyle/>
        <a:p>
          <a:endParaRPr lang="en-ID"/>
        </a:p>
      </dgm:t>
    </dgm:pt>
    <dgm:pt modelId="{45C9D407-8195-4188-AC13-F226E689AB1F}" type="sibTrans" cxnId="{C542A1FB-7F68-4B77-A89E-560F1B60110A}">
      <dgm:prSet/>
      <dgm:spPr/>
      <dgm:t>
        <a:bodyPr/>
        <a:lstStyle/>
        <a:p>
          <a:endParaRPr lang="en-ID"/>
        </a:p>
      </dgm:t>
    </dgm:pt>
    <dgm:pt modelId="{5527F41D-ECB2-435A-81D3-5C98E3BB8F9E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/>
            <a:t>Convert dictionary to data frame</a:t>
          </a:r>
          <a:endParaRPr lang="en-ID" dirty="0"/>
        </a:p>
      </dgm:t>
    </dgm:pt>
    <dgm:pt modelId="{A28D4CB5-5E5E-4610-9AE9-B459256C3B68}" type="parTrans" cxnId="{DB3F3358-D51C-4C77-9210-CFDB8F9105F0}">
      <dgm:prSet/>
      <dgm:spPr/>
      <dgm:t>
        <a:bodyPr/>
        <a:lstStyle/>
        <a:p>
          <a:endParaRPr lang="en-ID"/>
        </a:p>
      </dgm:t>
    </dgm:pt>
    <dgm:pt modelId="{523A2971-294D-4CD5-8414-224D86012365}" type="sibTrans" cxnId="{DB3F3358-D51C-4C77-9210-CFDB8F9105F0}">
      <dgm:prSet/>
      <dgm:spPr/>
      <dgm:t>
        <a:bodyPr/>
        <a:lstStyle/>
        <a:p>
          <a:endParaRPr lang="en-ID"/>
        </a:p>
      </dgm:t>
    </dgm:pt>
    <dgm:pt modelId="{6A654F96-2C67-4F26-A140-68150600EFE6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/>
            <a:t>Request, Get Response HTML</a:t>
          </a:r>
          <a:endParaRPr lang="en-ID" dirty="0"/>
        </a:p>
      </dgm:t>
    </dgm:pt>
    <dgm:pt modelId="{4B491038-E7BE-4E77-8BDC-C24B96BC714B}" type="parTrans" cxnId="{696753E4-E3DE-4148-8A9F-596A01349C47}">
      <dgm:prSet/>
      <dgm:spPr/>
      <dgm:t>
        <a:bodyPr/>
        <a:lstStyle/>
        <a:p>
          <a:endParaRPr lang="en-ID"/>
        </a:p>
      </dgm:t>
    </dgm:pt>
    <dgm:pt modelId="{412BDA2E-E2ED-4F67-B82E-C045018FB008}" type="sibTrans" cxnId="{696753E4-E3DE-4148-8A9F-596A01349C47}">
      <dgm:prSet/>
      <dgm:spPr/>
      <dgm:t>
        <a:bodyPr/>
        <a:lstStyle/>
        <a:p>
          <a:endParaRPr lang="en-ID"/>
        </a:p>
      </dgm:t>
    </dgm:pt>
    <dgm:pt modelId="{A7F89DA1-0A08-4BB7-82F9-E8B3EB0E628D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/>
            <a:t>Create BeautifulSoup Object</a:t>
          </a:r>
          <a:endParaRPr lang="en-ID" dirty="0"/>
        </a:p>
      </dgm:t>
    </dgm:pt>
    <dgm:pt modelId="{9F72BB16-77A8-4600-8C6C-FE9D6EF1E1A9}" type="parTrans" cxnId="{DF9AF471-9A52-4006-A087-88CDE8ECB816}">
      <dgm:prSet/>
      <dgm:spPr/>
      <dgm:t>
        <a:bodyPr/>
        <a:lstStyle/>
        <a:p>
          <a:endParaRPr lang="en-ID"/>
        </a:p>
      </dgm:t>
    </dgm:pt>
    <dgm:pt modelId="{1C92A804-66D7-4742-A1BD-BE0482179980}" type="sibTrans" cxnId="{DF9AF471-9A52-4006-A087-88CDE8ECB816}">
      <dgm:prSet/>
      <dgm:spPr/>
      <dgm:t>
        <a:bodyPr/>
        <a:lstStyle/>
        <a:p>
          <a:endParaRPr lang="en-ID"/>
        </a:p>
      </dgm:t>
    </dgm:pt>
    <dgm:pt modelId="{25EF7307-7EB2-41C9-87DC-620BE1B8CF28}">
      <dgm:prSet phldrT="[Text]"/>
      <dgm:spPr/>
      <dgm:t>
        <a:bodyPr/>
        <a:lstStyle/>
        <a:p>
          <a:r>
            <a:rPr lang="en-US" dirty="0"/>
            <a:t>2. Extract column/variable from HTML Table Header</a:t>
          </a:r>
          <a:endParaRPr lang="en-ID" dirty="0"/>
        </a:p>
      </dgm:t>
    </dgm:pt>
    <dgm:pt modelId="{38FB44A3-024E-4F44-B550-EB39AC5C90CB}" type="parTrans" cxnId="{13781B0C-DAEB-42AE-81FA-ECEA0AF127DF}">
      <dgm:prSet/>
      <dgm:spPr/>
      <dgm:t>
        <a:bodyPr/>
        <a:lstStyle/>
        <a:p>
          <a:endParaRPr lang="en-ID"/>
        </a:p>
      </dgm:t>
    </dgm:pt>
    <dgm:pt modelId="{BB12CBF5-E444-4E42-AE03-C1C9F62540CC}" type="sibTrans" cxnId="{13781B0C-DAEB-42AE-81FA-ECEA0AF127DF}">
      <dgm:prSet/>
      <dgm:spPr/>
      <dgm:t>
        <a:bodyPr/>
        <a:lstStyle/>
        <a:p>
          <a:endParaRPr lang="en-ID"/>
        </a:p>
      </dgm:t>
    </dgm:pt>
    <dgm:pt modelId="{5550EF00-346C-4771-8B0C-B9F417F66F26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/>
            <a:t>Find table</a:t>
          </a:r>
          <a:endParaRPr lang="en-ID" dirty="0"/>
        </a:p>
      </dgm:t>
    </dgm:pt>
    <dgm:pt modelId="{87330C50-69AB-4ED0-8A07-E03B2C2A4ED1}" type="parTrans" cxnId="{9EC06E67-71B8-4C15-963D-F4D732E29CFC}">
      <dgm:prSet/>
      <dgm:spPr/>
      <dgm:t>
        <a:bodyPr/>
        <a:lstStyle/>
        <a:p>
          <a:endParaRPr lang="en-ID"/>
        </a:p>
      </dgm:t>
    </dgm:pt>
    <dgm:pt modelId="{F19B56B5-F68A-4BF4-8E70-FED2936A96F4}" type="sibTrans" cxnId="{9EC06E67-71B8-4C15-963D-F4D732E29CFC}">
      <dgm:prSet/>
      <dgm:spPr/>
      <dgm:t>
        <a:bodyPr/>
        <a:lstStyle/>
        <a:p>
          <a:endParaRPr lang="en-ID"/>
        </a:p>
      </dgm:t>
    </dgm:pt>
    <dgm:pt modelId="{D846ED6F-45BC-4B43-A833-728A169391DF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/>
            <a:t>Get Column name</a:t>
          </a:r>
          <a:endParaRPr lang="en-ID" dirty="0"/>
        </a:p>
      </dgm:t>
    </dgm:pt>
    <dgm:pt modelId="{6799D4EF-9CC5-41F7-A027-1DE2A04EAAAB}" type="parTrans" cxnId="{29753AA6-ED31-4F79-89F4-6E87574D7EF5}">
      <dgm:prSet/>
      <dgm:spPr/>
      <dgm:t>
        <a:bodyPr/>
        <a:lstStyle/>
        <a:p>
          <a:endParaRPr lang="en-ID"/>
        </a:p>
      </dgm:t>
    </dgm:pt>
    <dgm:pt modelId="{BDAAD7A4-854A-4498-95BE-9E5FE3D080CF}" type="sibTrans" cxnId="{29753AA6-ED31-4F79-89F4-6E87574D7EF5}">
      <dgm:prSet/>
      <dgm:spPr/>
      <dgm:t>
        <a:bodyPr/>
        <a:lstStyle/>
        <a:p>
          <a:endParaRPr lang="en-ID"/>
        </a:p>
      </dgm:t>
    </dgm:pt>
    <dgm:pt modelId="{FA54925C-7E3C-405D-9D54-9AF6EE86F3E0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/>
            <a:t>Create Dictionary, append data to keys</a:t>
          </a:r>
          <a:endParaRPr lang="en-ID" dirty="0"/>
        </a:p>
      </dgm:t>
    </dgm:pt>
    <dgm:pt modelId="{464EE5B0-0D4C-4997-966C-C00499CFCF7F}" type="parTrans" cxnId="{B2BB73DA-2FF5-43BE-BAAF-D68A6A4397D8}">
      <dgm:prSet/>
      <dgm:spPr/>
      <dgm:t>
        <a:bodyPr/>
        <a:lstStyle/>
        <a:p>
          <a:endParaRPr lang="en-ID"/>
        </a:p>
      </dgm:t>
    </dgm:pt>
    <dgm:pt modelId="{449E5A44-133D-443B-8D0F-1694F3BCB46D}" type="sibTrans" cxnId="{B2BB73DA-2FF5-43BE-BAAF-D68A6A4397D8}">
      <dgm:prSet/>
      <dgm:spPr/>
      <dgm:t>
        <a:bodyPr/>
        <a:lstStyle/>
        <a:p>
          <a:endParaRPr lang="en-ID"/>
        </a:p>
      </dgm:t>
    </dgm:pt>
    <dgm:pt modelId="{561E9FD6-6416-4E49-8282-282089D9C5F0}">
      <dgm:prSet phldrT="[Text]"/>
      <dgm:spPr/>
      <dgm:t>
        <a:bodyPr/>
        <a:lstStyle/>
        <a:p>
          <a:pPr>
            <a:buFont typeface="+mj-lt"/>
            <a:buAutoNum type="alphaLcPeriod"/>
          </a:pPr>
          <a:r>
            <a:rPr lang="en-US"/>
            <a:t>Convert to CSV</a:t>
          </a:r>
          <a:endParaRPr lang="en-ID" dirty="0"/>
        </a:p>
      </dgm:t>
    </dgm:pt>
    <dgm:pt modelId="{14B6128E-4F62-4CC3-8917-7CBDEB6125AB}" type="parTrans" cxnId="{8311B3DE-66DE-4D6F-9984-585F90DF380B}">
      <dgm:prSet/>
      <dgm:spPr/>
      <dgm:t>
        <a:bodyPr/>
        <a:lstStyle/>
        <a:p>
          <a:endParaRPr lang="en-ID"/>
        </a:p>
      </dgm:t>
    </dgm:pt>
    <dgm:pt modelId="{44410C82-1B7D-4314-BC2E-7C6D69D96EBE}" type="sibTrans" cxnId="{8311B3DE-66DE-4D6F-9984-585F90DF380B}">
      <dgm:prSet/>
      <dgm:spPr/>
      <dgm:t>
        <a:bodyPr/>
        <a:lstStyle/>
        <a:p>
          <a:endParaRPr lang="en-ID"/>
        </a:p>
      </dgm:t>
    </dgm:pt>
    <dgm:pt modelId="{421B8D76-6272-4413-88F5-47DB4D104E74}" type="pres">
      <dgm:prSet presAssocID="{06677EA8-8063-4C58-8B99-DAF118123790}" presName="Name0" presStyleCnt="0">
        <dgm:presLayoutVars>
          <dgm:dir/>
          <dgm:animLvl val="lvl"/>
          <dgm:resizeHandles val="exact"/>
        </dgm:presLayoutVars>
      </dgm:prSet>
      <dgm:spPr/>
    </dgm:pt>
    <dgm:pt modelId="{5CA524ED-B655-453F-BD68-4F9ED2B3EB4B}" type="pres">
      <dgm:prSet presAssocID="{44EAD4C8-94B4-4B71-BD9C-1C6E02D74115}" presName="composite" presStyleCnt="0"/>
      <dgm:spPr/>
    </dgm:pt>
    <dgm:pt modelId="{0FCCCC20-D4D9-498D-A408-07996CA2D240}" type="pres">
      <dgm:prSet presAssocID="{44EAD4C8-94B4-4B71-BD9C-1C6E02D7411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94C7239-102E-42CC-A2DB-72C69F0B07C5}" type="pres">
      <dgm:prSet presAssocID="{44EAD4C8-94B4-4B71-BD9C-1C6E02D74115}" presName="desTx" presStyleLbl="revTx" presStyleIdx="0" presStyleCnt="3">
        <dgm:presLayoutVars>
          <dgm:bulletEnabled val="1"/>
        </dgm:presLayoutVars>
      </dgm:prSet>
      <dgm:spPr/>
    </dgm:pt>
    <dgm:pt modelId="{CF266FDD-DC99-4C49-AEE5-FDD58B89AE89}" type="pres">
      <dgm:prSet presAssocID="{216EA32C-1F84-4263-92BF-096A383242B4}" presName="space" presStyleCnt="0"/>
      <dgm:spPr/>
    </dgm:pt>
    <dgm:pt modelId="{2E653B9A-A743-45F9-939F-033C934DBEBF}" type="pres">
      <dgm:prSet presAssocID="{25EF7307-7EB2-41C9-87DC-620BE1B8CF28}" presName="composite" presStyleCnt="0"/>
      <dgm:spPr/>
    </dgm:pt>
    <dgm:pt modelId="{598E5AD3-3726-4DEA-B243-90A9D3DF6660}" type="pres">
      <dgm:prSet presAssocID="{25EF7307-7EB2-41C9-87DC-620BE1B8CF2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F832E0A-B693-438C-B351-7948269791B0}" type="pres">
      <dgm:prSet presAssocID="{25EF7307-7EB2-41C9-87DC-620BE1B8CF28}" presName="desTx" presStyleLbl="revTx" presStyleIdx="1" presStyleCnt="3">
        <dgm:presLayoutVars>
          <dgm:bulletEnabled val="1"/>
        </dgm:presLayoutVars>
      </dgm:prSet>
      <dgm:spPr/>
    </dgm:pt>
    <dgm:pt modelId="{1383E06B-2B16-452B-8BFB-43976DA5FFED}" type="pres">
      <dgm:prSet presAssocID="{BB12CBF5-E444-4E42-AE03-C1C9F62540CC}" presName="space" presStyleCnt="0"/>
      <dgm:spPr/>
    </dgm:pt>
    <dgm:pt modelId="{FF5FCF1E-A33F-4D65-912F-F7985A2DEF1E}" type="pres">
      <dgm:prSet presAssocID="{41A5140E-5A5F-4D60-B0BE-AF55AFBC22CB}" presName="composite" presStyleCnt="0"/>
      <dgm:spPr/>
    </dgm:pt>
    <dgm:pt modelId="{3CAB5853-93C6-4D8E-96D4-E2F0C6C4F49C}" type="pres">
      <dgm:prSet presAssocID="{41A5140E-5A5F-4D60-B0BE-AF55AFBC22CB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F97BD45-7714-4B09-8779-A5C7D7B255E3}" type="pres">
      <dgm:prSet presAssocID="{41A5140E-5A5F-4D60-B0BE-AF55AFBC22CB}" presName="desTx" presStyleLbl="revTx" presStyleIdx="2" presStyleCnt="3">
        <dgm:presLayoutVars>
          <dgm:bulletEnabled val="1"/>
        </dgm:presLayoutVars>
      </dgm:prSet>
      <dgm:spPr/>
    </dgm:pt>
  </dgm:ptLst>
  <dgm:cxnLst>
    <dgm:cxn modelId="{13781B0C-DAEB-42AE-81FA-ECEA0AF127DF}" srcId="{06677EA8-8063-4C58-8B99-DAF118123790}" destId="{25EF7307-7EB2-41C9-87DC-620BE1B8CF28}" srcOrd="1" destOrd="0" parTransId="{38FB44A3-024E-4F44-B550-EB39AC5C90CB}" sibTransId="{BB12CBF5-E444-4E42-AE03-C1C9F62540CC}"/>
    <dgm:cxn modelId="{8008960E-8C35-40C6-81D2-3CB25C29629A}" type="presOf" srcId="{5550EF00-346C-4771-8B0C-B9F417F66F26}" destId="{EF832E0A-B693-438C-B351-7948269791B0}" srcOrd="0" destOrd="0" presId="urn:microsoft.com/office/officeart/2005/8/layout/chevron1"/>
    <dgm:cxn modelId="{9EC06E67-71B8-4C15-963D-F4D732E29CFC}" srcId="{25EF7307-7EB2-41C9-87DC-620BE1B8CF28}" destId="{5550EF00-346C-4771-8B0C-B9F417F66F26}" srcOrd="0" destOrd="0" parTransId="{87330C50-69AB-4ED0-8A07-E03B2C2A4ED1}" sibTransId="{F19B56B5-F68A-4BF4-8E70-FED2936A96F4}"/>
    <dgm:cxn modelId="{C019D568-15B8-4EC3-9357-4BF76E6211D6}" type="presOf" srcId="{FA54925C-7E3C-405D-9D54-9AF6EE86F3E0}" destId="{EF832E0A-B693-438C-B351-7948269791B0}" srcOrd="0" destOrd="2" presId="urn:microsoft.com/office/officeart/2005/8/layout/chevron1"/>
    <dgm:cxn modelId="{5E53594D-FE5F-43CA-9AED-18328328E27A}" type="presOf" srcId="{25EF7307-7EB2-41C9-87DC-620BE1B8CF28}" destId="{598E5AD3-3726-4DEA-B243-90A9D3DF6660}" srcOrd="0" destOrd="0" presId="urn:microsoft.com/office/officeart/2005/8/layout/chevron1"/>
    <dgm:cxn modelId="{DF9AF471-9A52-4006-A087-88CDE8ECB816}" srcId="{44EAD4C8-94B4-4B71-BD9C-1C6E02D74115}" destId="{A7F89DA1-0A08-4BB7-82F9-E8B3EB0E628D}" srcOrd="1" destOrd="0" parTransId="{9F72BB16-77A8-4600-8C6C-FE9D6EF1E1A9}" sibTransId="{1C92A804-66D7-4742-A1BD-BE0482179980}"/>
    <dgm:cxn modelId="{1124F971-AC2E-4B7D-BD57-FB3DA33FE882}" type="presOf" srcId="{D846ED6F-45BC-4B43-A833-728A169391DF}" destId="{EF832E0A-B693-438C-B351-7948269791B0}" srcOrd="0" destOrd="1" presId="urn:microsoft.com/office/officeart/2005/8/layout/chevron1"/>
    <dgm:cxn modelId="{D6F81352-244A-46C6-A54D-31504F3BE270}" type="presOf" srcId="{A7F89DA1-0A08-4BB7-82F9-E8B3EB0E628D}" destId="{E94C7239-102E-42CC-A2DB-72C69F0B07C5}" srcOrd="0" destOrd="1" presId="urn:microsoft.com/office/officeart/2005/8/layout/chevron1"/>
    <dgm:cxn modelId="{0F0E8255-E1D5-4B83-A130-A1F2F63CAA7E}" type="presOf" srcId="{44EAD4C8-94B4-4B71-BD9C-1C6E02D74115}" destId="{0FCCCC20-D4D9-498D-A408-07996CA2D240}" srcOrd="0" destOrd="0" presId="urn:microsoft.com/office/officeart/2005/8/layout/chevron1"/>
    <dgm:cxn modelId="{DB3F3358-D51C-4C77-9210-CFDB8F9105F0}" srcId="{41A5140E-5A5F-4D60-B0BE-AF55AFBC22CB}" destId="{5527F41D-ECB2-435A-81D3-5C98E3BB8F9E}" srcOrd="0" destOrd="0" parTransId="{A28D4CB5-5E5E-4610-9AE9-B459256C3B68}" sibTransId="{523A2971-294D-4CD5-8414-224D86012365}"/>
    <dgm:cxn modelId="{FD25BC7E-27B2-4F08-BBAA-EB2C16B5CA63}" type="presOf" srcId="{561E9FD6-6416-4E49-8282-282089D9C5F0}" destId="{4F97BD45-7714-4B09-8779-A5C7D7B255E3}" srcOrd="0" destOrd="1" presId="urn:microsoft.com/office/officeart/2005/8/layout/chevron1"/>
    <dgm:cxn modelId="{8A1C5B8D-1DEA-4640-9168-305BD9DA6C5A}" type="presOf" srcId="{5527F41D-ECB2-435A-81D3-5C98E3BB8F9E}" destId="{4F97BD45-7714-4B09-8779-A5C7D7B255E3}" srcOrd="0" destOrd="0" presId="urn:microsoft.com/office/officeart/2005/8/layout/chevron1"/>
    <dgm:cxn modelId="{C7028BA4-34F8-40B0-B59C-8C7CC88521AD}" type="presOf" srcId="{6A654F96-2C67-4F26-A140-68150600EFE6}" destId="{E94C7239-102E-42CC-A2DB-72C69F0B07C5}" srcOrd="0" destOrd="0" presId="urn:microsoft.com/office/officeart/2005/8/layout/chevron1"/>
    <dgm:cxn modelId="{29753AA6-ED31-4F79-89F4-6E87574D7EF5}" srcId="{25EF7307-7EB2-41C9-87DC-620BE1B8CF28}" destId="{D846ED6F-45BC-4B43-A833-728A169391DF}" srcOrd="1" destOrd="0" parTransId="{6799D4EF-9CC5-41F7-A027-1DE2A04EAAAB}" sibTransId="{BDAAD7A4-854A-4498-95BE-9E5FE3D080CF}"/>
    <dgm:cxn modelId="{F6381CB3-8A59-41C6-B1F1-53F67A4FAFA9}" srcId="{06677EA8-8063-4C58-8B99-DAF118123790}" destId="{44EAD4C8-94B4-4B71-BD9C-1C6E02D74115}" srcOrd="0" destOrd="0" parTransId="{54CEC6DF-A645-4170-A731-95B56FB798D7}" sibTransId="{216EA32C-1F84-4263-92BF-096A383242B4}"/>
    <dgm:cxn modelId="{27543FB9-FD43-4AD0-B0C2-44F6F91F3E99}" type="presOf" srcId="{06677EA8-8063-4C58-8B99-DAF118123790}" destId="{421B8D76-6272-4413-88F5-47DB4D104E74}" srcOrd="0" destOrd="0" presId="urn:microsoft.com/office/officeart/2005/8/layout/chevron1"/>
    <dgm:cxn modelId="{194240D7-8B42-417D-A87E-7B0A309BC917}" type="presOf" srcId="{41A5140E-5A5F-4D60-B0BE-AF55AFBC22CB}" destId="{3CAB5853-93C6-4D8E-96D4-E2F0C6C4F49C}" srcOrd="0" destOrd="0" presId="urn:microsoft.com/office/officeart/2005/8/layout/chevron1"/>
    <dgm:cxn modelId="{B2BB73DA-2FF5-43BE-BAAF-D68A6A4397D8}" srcId="{25EF7307-7EB2-41C9-87DC-620BE1B8CF28}" destId="{FA54925C-7E3C-405D-9D54-9AF6EE86F3E0}" srcOrd="2" destOrd="0" parTransId="{464EE5B0-0D4C-4997-966C-C00499CFCF7F}" sibTransId="{449E5A44-133D-443B-8D0F-1694F3BCB46D}"/>
    <dgm:cxn modelId="{8311B3DE-66DE-4D6F-9984-585F90DF380B}" srcId="{41A5140E-5A5F-4D60-B0BE-AF55AFBC22CB}" destId="{561E9FD6-6416-4E49-8282-282089D9C5F0}" srcOrd="1" destOrd="0" parTransId="{14B6128E-4F62-4CC3-8917-7CBDEB6125AB}" sibTransId="{44410C82-1B7D-4314-BC2E-7C6D69D96EBE}"/>
    <dgm:cxn modelId="{696753E4-E3DE-4148-8A9F-596A01349C47}" srcId="{44EAD4C8-94B4-4B71-BD9C-1C6E02D74115}" destId="{6A654F96-2C67-4F26-A140-68150600EFE6}" srcOrd="0" destOrd="0" parTransId="{4B491038-E7BE-4E77-8BDC-C24B96BC714B}" sibTransId="{412BDA2E-E2ED-4F67-B82E-C045018FB008}"/>
    <dgm:cxn modelId="{C542A1FB-7F68-4B77-A89E-560F1B60110A}" srcId="{06677EA8-8063-4C58-8B99-DAF118123790}" destId="{41A5140E-5A5F-4D60-B0BE-AF55AFBC22CB}" srcOrd="2" destOrd="0" parTransId="{AD525B97-B52E-402C-9EDD-ACD3DAC97C14}" sibTransId="{45C9D407-8195-4188-AC13-F226E689AB1F}"/>
    <dgm:cxn modelId="{3B25209B-FB54-4E65-8EDD-9D28556FCFAF}" type="presParOf" srcId="{421B8D76-6272-4413-88F5-47DB4D104E74}" destId="{5CA524ED-B655-453F-BD68-4F9ED2B3EB4B}" srcOrd="0" destOrd="0" presId="urn:microsoft.com/office/officeart/2005/8/layout/chevron1"/>
    <dgm:cxn modelId="{BBDC9688-DCFF-4DED-8859-63BB2F7FFC97}" type="presParOf" srcId="{5CA524ED-B655-453F-BD68-4F9ED2B3EB4B}" destId="{0FCCCC20-D4D9-498D-A408-07996CA2D240}" srcOrd="0" destOrd="0" presId="urn:microsoft.com/office/officeart/2005/8/layout/chevron1"/>
    <dgm:cxn modelId="{D063F0A6-27F8-4183-9E7E-B24176B51281}" type="presParOf" srcId="{5CA524ED-B655-453F-BD68-4F9ED2B3EB4B}" destId="{E94C7239-102E-42CC-A2DB-72C69F0B07C5}" srcOrd="1" destOrd="0" presId="urn:microsoft.com/office/officeart/2005/8/layout/chevron1"/>
    <dgm:cxn modelId="{E460DD96-33D6-41E2-8F19-B0F5FF2A2994}" type="presParOf" srcId="{421B8D76-6272-4413-88F5-47DB4D104E74}" destId="{CF266FDD-DC99-4C49-AEE5-FDD58B89AE89}" srcOrd="1" destOrd="0" presId="urn:microsoft.com/office/officeart/2005/8/layout/chevron1"/>
    <dgm:cxn modelId="{5E18B4B6-EC8B-4182-B6AE-EC9118F8A1F4}" type="presParOf" srcId="{421B8D76-6272-4413-88F5-47DB4D104E74}" destId="{2E653B9A-A743-45F9-939F-033C934DBEBF}" srcOrd="2" destOrd="0" presId="urn:microsoft.com/office/officeart/2005/8/layout/chevron1"/>
    <dgm:cxn modelId="{8FAAAA34-F235-418F-973D-8D033DEB14EA}" type="presParOf" srcId="{2E653B9A-A743-45F9-939F-033C934DBEBF}" destId="{598E5AD3-3726-4DEA-B243-90A9D3DF6660}" srcOrd="0" destOrd="0" presId="urn:microsoft.com/office/officeart/2005/8/layout/chevron1"/>
    <dgm:cxn modelId="{C51113CE-359F-435C-8156-35F0EFA62C91}" type="presParOf" srcId="{2E653B9A-A743-45F9-939F-033C934DBEBF}" destId="{EF832E0A-B693-438C-B351-7948269791B0}" srcOrd="1" destOrd="0" presId="urn:microsoft.com/office/officeart/2005/8/layout/chevron1"/>
    <dgm:cxn modelId="{7490373D-B9E8-430D-9B5B-45064ACCEEDF}" type="presParOf" srcId="{421B8D76-6272-4413-88F5-47DB4D104E74}" destId="{1383E06B-2B16-452B-8BFB-43976DA5FFED}" srcOrd="3" destOrd="0" presId="urn:microsoft.com/office/officeart/2005/8/layout/chevron1"/>
    <dgm:cxn modelId="{40BB30F2-8912-423D-948D-22F1706C2C23}" type="presParOf" srcId="{421B8D76-6272-4413-88F5-47DB4D104E74}" destId="{FF5FCF1E-A33F-4D65-912F-F7985A2DEF1E}" srcOrd="4" destOrd="0" presId="urn:microsoft.com/office/officeart/2005/8/layout/chevron1"/>
    <dgm:cxn modelId="{AEA2459F-FD37-4EF1-BACB-D903760F70AE}" type="presParOf" srcId="{FF5FCF1E-A33F-4D65-912F-F7985A2DEF1E}" destId="{3CAB5853-93C6-4D8E-96D4-E2F0C6C4F49C}" srcOrd="0" destOrd="0" presId="urn:microsoft.com/office/officeart/2005/8/layout/chevron1"/>
    <dgm:cxn modelId="{F2D6CC8B-F55F-4564-AA7E-0806A752FFB0}" type="presParOf" srcId="{FF5FCF1E-A33F-4D65-912F-F7985A2DEF1E}" destId="{4F97BD45-7714-4B09-8779-A5C7D7B255E3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84079A-23C3-4105-B692-A36F491FAFFE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729B7B40-A973-4A3E-A650-6644304E5107}">
      <dgm:prSet phldrT="[Text]"/>
      <dgm:spPr/>
      <dgm:t>
        <a:bodyPr/>
        <a:lstStyle/>
        <a:p>
          <a:r>
            <a:rPr lang="en-US" b="1" dirty="0"/>
            <a:t>A. Calculate Number of Launces each Site</a:t>
          </a:r>
          <a:endParaRPr lang="en-ID" b="1" dirty="0"/>
        </a:p>
      </dgm:t>
    </dgm:pt>
    <dgm:pt modelId="{EC930BE1-84C0-458D-92B8-9A1EBF389B18}" type="parTrans" cxnId="{AB50C6A6-A271-4EA3-91FA-140C27513CA3}">
      <dgm:prSet/>
      <dgm:spPr/>
      <dgm:t>
        <a:bodyPr/>
        <a:lstStyle/>
        <a:p>
          <a:endParaRPr lang="en-ID"/>
        </a:p>
      </dgm:t>
    </dgm:pt>
    <dgm:pt modelId="{92FBAE34-C205-44F6-AA58-440AC5975A43}" type="sibTrans" cxnId="{AB50C6A6-A271-4EA3-91FA-140C27513CA3}">
      <dgm:prSet/>
      <dgm:spPr/>
      <dgm:t>
        <a:bodyPr/>
        <a:lstStyle/>
        <a:p>
          <a:endParaRPr lang="en-ID"/>
        </a:p>
      </dgm:t>
    </dgm:pt>
    <dgm:pt modelId="{35831447-94DF-4680-B140-DED5E1BCB197}">
      <dgm:prSet phldrT="[Text]"/>
      <dgm:spPr/>
      <dgm:t>
        <a:bodyPr/>
        <a:lstStyle/>
        <a:p>
          <a:r>
            <a:rPr lang="en-US" b="1"/>
            <a:t>B. Calculate number and occurrence on each orbit</a:t>
          </a:r>
          <a:endParaRPr lang="en-ID" b="1" dirty="0"/>
        </a:p>
      </dgm:t>
    </dgm:pt>
    <dgm:pt modelId="{B8263780-83B9-4799-9251-DAA3A3CF9EBF}" type="parTrans" cxnId="{ED4CA327-18B7-457D-B497-36484F88ADF0}">
      <dgm:prSet/>
      <dgm:spPr/>
      <dgm:t>
        <a:bodyPr/>
        <a:lstStyle/>
        <a:p>
          <a:endParaRPr lang="en-ID"/>
        </a:p>
      </dgm:t>
    </dgm:pt>
    <dgm:pt modelId="{0A7FE269-3382-49E9-B4CE-7211909E1C70}" type="sibTrans" cxnId="{ED4CA327-18B7-457D-B497-36484F88ADF0}">
      <dgm:prSet/>
      <dgm:spPr/>
      <dgm:t>
        <a:bodyPr/>
        <a:lstStyle/>
        <a:p>
          <a:endParaRPr lang="en-ID"/>
        </a:p>
      </dgm:t>
    </dgm:pt>
    <dgm:pt modelId="{4DBFBC55-9054-4B40-BADA-BD0654C47216}">
      <dgm:prSet phldrT="[Text]"/>
      <dgm:spPr/>
      <dgm:t>
        <a:bodyPr/>
        <a:lstStyle/>
        <a:p>
          <a:r>
            <a:rPr lang="en-US" b="1" dirty="0"/>
            <a:t>C. Calculate number and occurrence of mission outcome per orbit</a:t>
          </a:r>
          <a:endParaRPr lang="en-ID" b="1" dirty="0"/>
        </a:p>
      </dgm:t>
    </dgm:pt>
    <dgm:pt modelId="{CDC296F3-11A5-4500-8A38-A2550853330B}" type="parTrans" cxnId="{26B991E8-CFB7-40F8-BED5-0D24DF461A16}">
      <dgm:prSet/>
      <dgm:spPr/>
      <dgm:t>
        <a:bodyPr/>
        <a:lstStyle/>
        <a:p>
          <a:endParaRPr lang="en-ID"/>
        </a:p>
      </dgm:t>
    </dgm:pt>
    <dgm:pt modelId="{F261C688-59E5-4567-9B2B-7500F8452B43}" type="sibTrans" cxnId="{26B991E8-CFB7-40F8-BED5-0D24DF461A16}">
      <dgm:prSet/>
      <dgm:spPr/>
      <dgm:t>
        <a:bodyPr/>
        <a:lstStyle/>
        <a:p>
          <a:endParaRPr lang="en-ID"/>
        </a:p>
      </dgm:t>
    </dgm:pt>
    <dgm:pt modelId="{182A77C2-B48F-46E5-9F09-45989EE967A2}">
      <dgm:prSet phldrT="[Text]"/>
      <dgm:spPr/>
      <dgm:t>
        <a:bodyPr/>
        <a:lstStyle/>
        <a:p>
          <a:r>
            <a:rPr lang="en-US" b="1"/>
            <a:t>D. Create Landing Outcome Label &amp; Export to raw file (i.e. : CSV)</a:t>
          </a:r>
          <a:endParaRPr lang="en-ID" b="1" dirty="0"/>
        </a:p>
      </dgm:t>
    </dgm:pt>
    <dgm:pt modelId="{7DD0E2B6-3EA0-4263-AC5A-7C997AD34829}" type="parTrans" cxnId="{DC6377FF-DD6C-46FD-A1B2-DD7E1D49F106}">
      <dgm:prSet/>
      <dgm:spPr/>
      <dgm:t>
        <a:bodyPr/>
        <a:lstStyle/>
        <a:p>
          <a:endParaRPr lang="en-ID"/>
        </a:p>
      </dgm:t>
    </dgm:pt>
    <dgm:pt modelId="{35F7DB43-A53E-4C11-857A-A724DB1A80C0}" type="sibTrans" cxnId="{DC6377FF-DD6C-46FD-A1B2-DD7E1D49F106}">
      <dgm:prSet/>
      <dgm:spPr/>
      <dgm:t>
        <a:bodyPr/>
        <a:lstStyle/>
        <a:p>
          <a:endParaRPr lang="en-ID"/>
        </a:p>
      </dgm:t>
    </dgm:pt>
    <dgm:pt modelId="{787D8C2D-4F07-40D0-B6CC-BEAFB76CEE14}" type="pres">
      <dgm:prSet presAssocID="{9F84079A-23C3-4105-B692-A36F491FAFFE}" presName="Name0" presStyleCnt="0">
        <dgm:presLayoutVars>
          <dgm:dir/>
          <dgm:resizeHandles val="exact"/>
        </dgm:presLayoutVars>
      </dgm:prSet>
      <dgm:spPr/>
    </dgm:pt>
    <dgm:pt modelId="{CB4935E0-3EC9-484F-B26C-7C24724A422D}" type="pres">
      <dgm:prSet presAssocID="{729B7B40-A973-4A3E-A650-6644304E5107}" presName="parTxOnly" presStyleLbl="node1" presStyleIdx="0" presStyleCnt="4">
        <dgm:presLayoutVars>
          <dgm:bulletEnabled val="1"/>
        </dgm:presLayoutVars>
      </dgm:prSet>
      <dgm:spPr/>
    </dgm:pt>
    <dgm:pt modelId="{598A91CB-A0F5-468A-B7B2-A461FA4FAD0F}" type="pres">
      <dgm:prSet presAssocID="{92FBAE34-C205-44F6-AA58-440AC5975A43}" presName="parSpace" presStyleCnt="0"/>
      <dgm:spPr/>
    </dgm:pt>
    <dgm:pt modelId="{D7845FCE-355F-4B18-9D94-1FB80EA62F15}" type="pres">
      <dgm:prSet presAssocID="{35831447-94DF-4680-B140-DED5E1BCB197}" presName="parTxOnly" presStyleLbl="node1" presStyleIdx="1" presStyleCnt="4">
        <dgm:presLayoutVars>
          <dgm:bulletEnabled val="1"/>
        </dgm:presLayoutVars>
      </dgm:prSet>
      <dgm:spPr/>
    </dgm:pt>
    <dgm:pt modelId="{2FB883AA-1AA8-4A44-BED8-C6B3990B2AAF}" type="pres">
      <dgm:prSet presAssocID="{0A7FE269-3382-49E9-B4CE-7211909E1C70}" presName="parSpace" presStyleCnt="0"/>
      <dgm:spPr/>
    </dgm:pt>
    <dgm:pt modelId="{BA1179B8-EEAB-4739-9C3D-465A856C05CB}" type="pres">
      <dgm:prSet presAssocID="{4DBFBC55-9054-4B40-BADA-BD0654C47216}" presName="parTxOnly" presStyleLbl="node1" presStyleIdx="2" presStyleCnt="4">
        <dgm:presLayoutVars>
          <dgm:bulletEnabled val="1"/>
        </dgm:presLayoutVars>
      </dgm:prSet>
      <dgm:spPr/>
    </dgm:pt>
    <dgm:pt modelId="{70227BE5-193B-452D-99B0-A9164812F709}" type="pres">
      <dgm:prSet presAssocID="{F261C688-59E5-4567-9B2B-7500F8452B43}" presName="parSpace" presStyleCnt="0"/>
      <dgm:spPr/>
    </dgm:pt>
    <dgm:pt modelId="{01898558-056E-4541-BC69-3D0546AC542A}" type="pres">
      <dgm:prSet presAssocID="{182A77C2-B48F-46E5-9F09-45989EE967A2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B3A1CA0B-55AF-4DB2-BE3C-780F9A1A93D9}" type="presOf" srcId="{35831447-94DF-4680-B140-DED5E1BCB197}" destId="{D7845FCE-355F-4B18-9D94-1FB80EA62F15}" srcOrd="0" destOrd="0" presId="urn:microsoft.com/office/officeart/2005/8/layout/hChevron3"/>
    <dgm:cxn modelId="{BD721926-ABEC-48B4-8445-504E9A31DD85}" type="presOf" srcId="{9F84079A-23C3-4105-B692-A36F491FAFFE}" destId="{787D8C2D-4F07-40D0-B6CC-BEAFB76CEE14}" srcOrd="0" destOrd="0" presId="urn:microsoft.com/office/officeart/2005/8/layout/hChevron3"/>
    <dgm:cxn modelId="{ED4CA327-18B7-457D-B497-36484F88ADF0}" srcId="{9F84079A-23C3-4105-B692-A36F491FAFFE}" destId="{35831447-94DF-4680-B140-DED5E1BCB197}" srcOrd="1" destOrd="0" parTransId="{B8263780-83B9-4799-9251-DAA3A3CF9EBF}" sibTransId="{0A7FE269-3382-49E9-B4CE-7211909E1C70}"/>
    <dgm:cxn modelId="{3D6B6329-34ED-4F88-9B05-F5C6E9EE74F3}" type="presOf" srcId="{729B7B40-A973-4A3E-A650-6644304E5107}" destId="{CB4935E0-3EC9-484F-B26C-7C24724A422D}" srcOrd="0" destOrd="0" presId="urn:microsoft.com/office/officeart/2005/8/layout/hChevron3"/>
    <dgm:cxn modelId="{AB50C6A6-A271-4EA3-91FA-140C27513CA3}" srcId="{9F84079A-23C3-4105-B692-A36F491FAFFE}" destId="{729B7B40-A973-4A3E-A650-6644304E5107}" srcOrd="0" destOrd="0" parTransId="{EC930BE1-84C0-458D-92B8-9A1EBF389B18}" sibTransId="{92FBAE34-C205-44F6-AA58-440AC5975A43}"/>
    <dgm:cxn modelId="{8D78D0C2-2D79-4FA4-9E2D-ED36D46F1E2C}" type="presOf" srcId="{4DBFBC55-9054-4B40-BADA-BD0654C47216}" destId="{BA1179B8-EEAB-4739-9C3D-465A856C05CB}" srcOrd="0" destOrd="0" presId="urn:microsoft.com/office/officeart/2005/8/layout/hChevron3"/>
    <dgm:cxn modelId="{26B991E8-CFB7-40F8-BED5-0D24DF461A16}" srcId="{9F84079A-23C3-4105-B692-A36F491FAFFE}" destId="{4DBFBC55-9054-4B40-BADA-BD0654C47216}" srcOrd="2" destOrd="0" parTransId="{CDC296F3-11A5-4500-8A38-A2550853330B}" sibTransId="{F261C688-59E5-4567-9B2B-7500F8452B43}"/>
    <dgm:cxn modelId="{08A5F3F1-18B0-4473-B1ED-34822B592EED}" type="presOf" srcId="{182A77C2-B48F-46E5-9F09-45989EE967A2}" destId="{01898558-056E-4541-BC69-3D0546AC542A}" srcOrd="0" destOrd="0" presId="urn:microsoft.com/office/officeart/2005/8/layout/hChevron3"/>
    <dgm:cxn modelId="{DC6377FF-DD6C-46FD-A1B2-DD7E1D49F106}" srcId="{9F84079A-23C3-4105-B692-A36F491FAFFE}" destId="{182A77C2-B48F-46E5-9F09-45989EE967A2}" srcOrd="3" destOrd="0" parTransId="{7DD0E2B6-3EA0-4263-AC5A-7C997AD34829}" sibTransId="{35F7DB43-A53E-4C11-857A-A724DB1A80C0}"/>
    <dgm:cxn modelId="{B097A9AD-4D29-4467-B1BB-ADCC0466A7F3}" type="presParOf" srcId="{787D8C2D-4F07-40D0-B6CC-BEAFB76CEE14}" destId="{CB4935E0-3EC9-484F-B26C-7C24724A422D}" srcOrd="0" destOrd="0" presId="urn:microsoft.com/office/officeart/2005/8/layout/hChevron3"/>
    <dgm:cxn modelId="{5680FF4D-398D-42B6-9C46-2314FCC7E80E}" type="presParOf" srcId="{787D8C2D-4F07-40D0-B6CC-BEAFB76CEE14}" destId="{598A91CB-A0F5-468A-B7B2-A461FA4FAD0F}" srcOrd="1" destOrd="0" presId="urn:microsoft.com/office/officeart/2005/8/layout/hChevron3"/>
    <dgm:cxn modelId="{EF6F4F2D-81F5-4CEC-B11E-931A8A439796}" type="presParOf" srcId="{787D8C2D-4F07-40D0-B6CC-BEAFB76CEE14}" destId="{D7845FCE-355F-4B18-9D94-1FB80EA62F15}" srcOrd="2" destOrd="0" presId="urn:microsoft.com/office/officeart/2005/8/layout/hChevron3"/>
    <dgm:cxn modelId="{D31C941F-7A99-4503-BF09-1CD0CC9E4D43}" type="presParOf" srcId="{787D8C2D-4F07-40D0-B6CC-BEAFB76CEE14}" destId="{2FB883AA-1AA8-4A44-BED8-C6B3990B2AAF}" srcOrd="3" destOrd="0" presId="urn:microsoft.com/office/officeart/2005/8/layout/hChevron3"/>
    <dgm:cxn modelId="{CD7C86E3-2333-403D-96DD-13E998E3058C}" type="presParOf" srcId="{787D8C2D-4F07-40D0-B6CC-BEAFB76CEE14}" destId="{BA1179B8-EEAB-4739-9C3D-465A856C05CB}" srcOrd="4" destOrd="0" presId="urn:microsoft.com/office/officeart/2005/8/layout/hChevron3"/>
    <dgm:cxn modelId="{667E3B5A-BCD2-40F7-B69D-6A54A1688A38}" type="presParOf" srcId="{787D8C2D-4F07-40D0-B6CC-BEAFB76CEE14}" destId="{70227BE5-193B-452D-99B0-A9164812F709}" srcOrd="5" destOrd="0" presId="urn:microsoft.com/office/officeart/2005/8/layout/hChevron3"/>
    <dgm:cxn modelId="{B2A16F32-92B7-4989-92DA-F877E8DEF5B7}" type="presParOf" srcId="{787D8C2D-4F07-40D0-B6CC-BEAFB76CEE14}" destId="{01898558-056E-4541-BC69-3D0546AC542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310FCB-FEC1-4C24-8388-80221106A7FF}" type="doc">
      <dgm:prSet loTypeId="urn:microsoft.com/office/officeart/2005/8/layout/hProcess9" loCatId="process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C4AD3E6F-F3AD-461E-A4EF-1EDACEB51792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1. Modelling</a:t>
          </a:r>
          <a:endParaRPr lang="en-ID" sz="2000" b="1" dirty="0">
            <a:solidFill>
              <a:schemeClr val="tx1"/>
            </a:solidFill>
          </a:endParaRPr>
        </a:p>
      </dgm:t>
    </dgm:pt>
    <dgm:pt modelId="{F24374E8-C556-4A95-939F-143BAB2AA96C}" type="parTrans" cxnId="{C8C78E30-B292-492D-9D18-09F8B4B4E26F}">
      <dgm:prSet/>
      <dgm:spPr/>
      <dgm:t>
        <a:bodyPr/>
        <a:lstStyle/>
        <a:p>
          <a:endParaRPr lang="en-ID"/>
        </a:p>
      </dgm:t>
    </dgm:pt>
    <dgm:pt modelId="{D567EE87-948C-4951-BEFE-0A7132215EC5}" type="sibTrans" cxnId="{C8C78E30-B292-492D-9D18-09F8B4B4E26F}">
      <dgm:prSet/>
      <dgm:spPr/>
      <dgm:t>
        <a:bodyPr/>
        <a:lstStyle/>
        <a:p>
          <a:endParaRPr lang="en-ID"/>
        </a:p>
      </dgm:t>
    </dgm:pt>
    <dgm:pt modelId="{35D7E71A-8160-4AD0-A752-736C7CFA507C}">
      <dgm:prSet phldrT="[Text]" custT="1"/>
      <dgm:spPr/>
      <dgm:t>
        <a:bodyPr/>
        <a:lstStyle/>
        <a:p>
          <a:r>
            <a:rPr lang="en-US" sz="1400" dirty="0"/>
            <a:t>Load to </a:t>
          </a:r>
          <a:r>
            <a:rPr lang="en-US" sz="1400" dirty="0" err="1"/>
            <a:t>Dataframe</a:t>
          </a:r>
          <a:endParaRPr lang="en-ID" sz="1400" dirty="0"/>
        </a:p>
      </dgm:t>
    </dgm:pt>
    <dgm:pt modelId="{27C76942-07D2-4309-B68B-C534DD705ED4}" type="parTrans" cxnId="{B5C7D87D-6446-4D8E-A27C-F1B4533E59EE}">
      <dgm:prSet/>
      <dgm:spPr/>
      <dgm:t>
        <a:bodyPr/>
        <a:lstStyle/>
        <a:p>
          <a:endParaRPr lang="en-ID"/>
        </a:p>
      </dgm:t>
    </dgm:pt>
    <dgm:pt modelId="{6728643C-F9BC-4F16-A3D5-A214E2BCB1A5}" type="sibTrans" cxnId="{B5C7D87D-6446-4D8E-A27C-F1B4533E59EE}">
      <dgm:prSet/>
      <dgm:spPr/>
      <dgm:t>
        <a:bodyPr/>
        <a:lstStyle/>
        <a:p>
          <a:endParaRPr lang="en-ID"/>
        </a:p>
      </dgm:t>
    </dgm:pt>
    <dgm:pt modelId="{BBC44AAC-DA2C-4AAC-BCE7-D3F7CBC3FADD}">
      <dgm:prSet phldrT="[Text]" custT="1"/>
      <dgm:spPr/>
      <dgm:t>
        <a:bodyPr/>
        <a:lstStyle/>
        <a:p>
          <a:r>
            <a:rPr lang="en-US" sz="1400" dirty="0"/>
            <a:t>Transform into NumPy Array</a:t>
          </a:r>
          <a:endParaRPr lang="en-ID" sz="1400" dirty="0"/>
        </a:p>
      </dgm:t>
    </dgm:pt>
    <dgm:pt modelId="{A447D1D9-5CA6-44FA-B37A-00B28A6029E6}" type="parTrans" cxnId="{E4015ACF-DCEE-471A-B057-BC2160E298AF}">
      <dgm:prSet/>
      <dgm:spPr/>
      <dgm:t>
        <a:bodyPr/>
        <a:lstStyle/>
        <a:p>
          <a:endParaRPr lang="en-ID"/>
        </a:p>
      </dgm:t>
    </dgm:pt>
    <dgm:pt modelId="{BDB026EB-78A0-4A85-84E7-06DFA1ED72F0}" type="sibTrans" cxnId="{E4015ACF-DCEE-471A-B057-BC2160E298AF}">
      <dgm:prSet/>
      <dgm:spPr/>
      <dgm:t>
        <a:bodyPr/>
        <a:lstStyle/>
        <a:p>
          <a:endParaRPr lang="en-ID"/>
        </a:p>
      </dgm:t>
    </dgm:pt>
    <dgm:pt modelId="{65C01C8F-23BF-4803-AE98-63E06A5E3CF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2. Evaluate on each Model</a:t>
          </a:r>
          <a:endParaRPr lang="en-ID" b="1" dirty="0">
            <a:solidFill>
              <a:schemeClr val="tx1"/>
            </a:solidFill>
          </a:endParaRPr>
        </a:p>
      </dgm:t>
    </dgm:pt>
    <dgm:pt modelId="{C32542C6-7726-4E53-9364-3349FA164BA1}" type="parTrans" cxnId="{5623FC3E-5804-49E3-A677-55174C9EEA99}">
      <dgm:prSet/>
      <dgm:spPr/>
      <dgm:t>
        <a:bodyPr/>
        <a:lstStyle/>
        <a:p>
          <a:endParaRPr lang="en-ID"/>
        </a:p>
      </dgm:t>
    </dgm:pt>
    <dgm:pt modelId="{9E7C0412-4FCE-4287-A5B7-FCC71ACEB568}" type="sibTrans" cxnId="{5623FC3E-5804-49E3-A677-55174C9EEA99}">
      <dgm:prSet/>
      <dgm:spPr/>
      <dgm:t>
        <a:bodyPr/>
        <a:lstStyle/>
        <a:p>
          <a:endParaRPr lang="en-ID"/>
        </a:p>
      </dgm:t>
    </dgm:pt>
    <dgm:pt modelId="{9CCA816E-0870-4E65-9FC3-C48648D0BBBC}">
      <dgm:prSet phldrT="[Text]"/>
      <dgm:spPr/>
      <dgm:t>
        <a:bodyPr/>
        <a:lstStyle/>
        <a:p>
          <a:r>
            <a:rPr lang="en-US" dirty="0"/>
            <a:t>Check accuracy Score</a:t>
          </a:r>
          <a:endParaRPr lang="en-ID" dirty="0"/>
        </a:p>
      </dgm:t>
    </dgm:pt>
    <dgm:pt modelId="{FBBDEA6F-8569-4511-8342-D1ABC58BC024}" type="parTrans" cxnId="{5D027DCC-0CC9-494C-AD26-21E494499FCD}">
      <dgm:prSet/>
      <dgm:spPr/>
      <dgm:t>
        <a:bodyPr/>
        <a:lstStyle/>
        <a:p>
          <a:endParaRPr lang="en-ID"/>
        </a:p>
      </dgm:t>
    </dgm:pt>
    <dgm:pt modelId="{6616BF8F-E456-4A9B-9238-066AE85D4682}" type="sibTrans" cxnId="{5D027DCC-0CC9-494C-AD26-21E494499FCD}">
      <dgm:prSet/>
      <dgm:spPr/>
      <dgm:t>
        <a:bodyPr/>
        <a:lstStyle/>
        <a:p>
          <a:endParaRPr lang="en-ID"/>
        </a:p>
      </dgm:t>
    </dgm:pt>
    <dgm:pt modelId="{4038D4B1-0B3B-4BDC-9E0E-DE5622B6160A}">
      <dgm:prSet phldrT="[Text]"/>
      <dgm:spPr/>
      <dgm:t>
        <a:bodyPr/>
        <a:lstStyle/>
        <a:p>
          <a:r>
            <a:rPr lang="en-US" dirty="0"/>
            <a:t>Get best hyperparameter</a:t>
          </a:r>
          <a:endParaRPr lang="en-ID" dirty="0"/>
        </a:p>
      </dgm:t>
    </dgm:pt>
    <dgm:pt modelId="{0A1D013D-9FA6-4FFC-A72D-86497920022A}" type="parTrans" cxnId="{DC310E9F-D6F6-44EB-B6AE-68E59D8C9DB5}">
      <dgm:prSet/>
      <dgm:spPr/>
      <dgm:t>
        <a:bodyPr/>
        <a:lstStyle/>
        <a:p>
          <a:endParaRPr lang="en-ID"/>
        </a:p>
      </dgm:t>
    </dgm:pt>
    <dgm:pt modelId="{18740192-628E-43FE-BAC9-4245C383CA95}" type="sibTrans" cxnId="{DC310E9F-D6F6-44EB-B6AE-68E59D8C9DB5}">
      <dgm:prSet/>
      <dgm:spPr/>
      <dgm:t>
        <a:bodyPr/>
        <a:lstStyle/>
        <a:p>
          <a:endParaRPr lang="en-ID"/>
        </a:p>
      </dgm:t>
    </dgm:pt>
    <dgm:pt modelId="{92CC7A94-86CE-4F26-AACA-455EE2D0C1F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3. Choose Best Score</a:t>
          </a:r>
          <a:endParaRPr lang="en-ID" b="1" dirty="0">
            <a:solidFill>
              <a:schemeClr val="tx1"/>
            </a:solidFill>
          </a:endParaRPr>
        </a:p>
      </dgm:t>
    </dgm:pt>
    <dgm:pt modelId="{46E4EC6D-7A44-46C3-A0AB-1ECDD07DDD59}" type="parTrans" cxnId="{D67B80B3-40E6-4F74-A707-05A0F4083028}">
      <dgm:prSet/>
      <dgm:spPr/>
      <dgm:t>
        <a:bodyPr/>
        <a:lstStyle/>
        <a:p>
          <a:endParaRPr lang="en-ID"/>
        </a:p>
      </dgm:t>
    </dgm:pt>
    <dgm:pt modelId="{DA59398B-F48F-4768-ACC1-C08A20E49D70}" type="sibTrans" cxnId="{D67B80B3-40E6-4F74-A707-05A0F4083028}">
      <dgm:prSet/>
      <dgm:spPr/>
      <dgm:t>
        <a:bodyPr/>
        <a:lstStyle/>
        <a:p>
          <a:endParaRPr lang="en-ID"/>
        </a:p>
      </dgm:t>
    </dgm:pt>
    <dgm:pt modelId="{DBA25A1F-A9B7-46BA-A355-F98106535B48}">
      <dgm:prSet phldrT="[Text]"/>
      <dgm:spPr/>
      <dgm:t>
        <a:bodyPr/>
        <a:lstStyle/>
        <a:p>
          <a:r>
            <a:rPr lang="en-US" dirty="0"/>
            <a:t>Compare each Accuracy Score</a:t>
          </a:r>
          <a:endParaRPr lang="en-ID" dirty="0"/>
        </a:p>
      </dgm:t>
    </dgm:pt>
    <dgm:pt modelId="{650911B8-D9BB-4A13-A502-F0E7B93F8D2A}" type="parTrans" cxnId="{56137563-7500-45B0-8D26-D7840FEB8AEC}">
      <dgm:prSet/>
      <dgm:spPr/>
      <dgm:t>
        <a:bodyPr/>
        <a:lstStyle/>
        <a:p>
          <a:endParaRPr lang="en-ID"/>
        </a:p>
      </dgm:t>
    </dgm:pt>
    <dgm:pt modelId="{32BD81BE-D72F-4477-A76A-6F7D93DB7C35}" type="sibTrans" cxnId="{56137563-7500-45B0-8D26-D7840FEB8AEC}">
      <dgm:prSet/>
      <dgm:spPr/>
      <dgm:t>
        <a:bodyPr/>
        <a:lstStyle/>
        <a:p>
          <a:endParaRPr lang="en-ID"/>
        </a:p>
      </dgm:t>
    </dgm:pt>
    <dgm:pt modelId="{044556DB-EEF5-45C4-A692-DED55B9891C2}">
      <dgm:prSet phldrT="[Text]"/>
      <dgm:spPr/>
      <dgm:t>
        <a:bodyPr/>
        <a:lstStyle/>
        <a:p>
          <a:r>
            <a:rPr lang="en-US" dirty="0"/>
            <a:t>Choose the best Accuracy Score</a:t>
          </a:r>
          <a:endParaRPr lang="en-ID" dirty="0"/>
        </a:p>
      </dgm:t>
    </dgm:pt>
    <dgm:pt modelId="{4F360757-473B-415E-909B-2F52C23A79B9}" type="parTrans" cxnId="{05E3A2EF-ACD9-4DB2-8C82-6895EF44A213}">
      <dgm:prSet/>
      <dgm:spPr/>
      <dgm:t>
        <a:bodyPr/>
        <a:lstStyle/>
        <a:p>
          <a:endParaRPr lang="en-ID"/>
        </a:p>
      </dgm:t>
    </dgm:pt>
    <dgm:pt modelId="{B9D2F131-F61E-43DA-81D7-A08E61FF1F46}" type="sibTrans" cxnId="{05E3A2EF-ACD9-4DB2-8C82-6895EF44A213}">
      <dgm:prSet/>
      <dgm:spPr/>
      <dgm:t>
        <a:bodyPr/>
        <a:lstStyle/>
        <a:p>
          <a:endParaRPr lang="en-ID"/>
        </a:p>
      </dgm:t>
    </dgm:pt>
    <dgm:pt modelId="{B56C6C57-3086-4230-8E0A-2B5206BEC403}">
      <dgm:prSet phldrT="[Text]" custT="1"/>
      <dgm:spPr/>
      <dgm:t>
        <a:bodyPr/>
        <a:lstStyle/>
        <a:p>
          <a:r>
            <a:rPr lang="en-US" sz="1400" dirty="0"/>
            <a:t>Standardize &amp; Transform</a:t>
          </a:r>
          <a:endParaRPr lang="en-ID" sz="1400" dirty="0"/>
        </a:p>
      </dgm:t>
    </dgm:pt>
    <dgm:pt modelId="{BD8FBCB3-40C1-4E19-B59D-B12F6B2E6CE9}" type="parTrans" cxnId="{9FBD7C7F-EF09-4D60-819A-D7E644CE6491}">
      <dgm:prSet/>
      <dgm:spPr/>
      <dgm:t>
        <a:bodyPr/>
        <a:lstStyle/>
        <a:p>
          <a:endParaRPr lang="en-ID"/>
        </a:p>
      </dgm:t>
    </dgm:pt>
    <dgm:pt modelId="{F00DEA19-0B9D-4B76-9AB4-D71ACF0B30A4}" type="sibTrans" cxnId="{9FBD7C7F-EF09-4D60-819A-D7E644CE6491}">
      <dgm:prSet/>
      <dgm:spPr/>
      <dgm:t>
        <a:bodyPr/>
        <a:lstStyle/>
        <a:p>
          <a:endParaRPr lang="en-ID"/>
        </a:p>
      </dgm:t>
    </dgm:pt>
    <dgm:pt modelId="{E2FFD3A6-331B-44A2-B93D-277CED2506C1}">
      <dgm:prSet phldrT="[Text]" custT="1"/>
      <dgm:spPr/>
      <dgm:t>
        <a:bodyPr/>
        <a:lstStyle/>
        <a:p>
          <a:r>
            <a:rPr lang="en-US" sz="1400" dirty="0"/>
            <a:t>Split (Train-Test)</a:t>
          </a:r>
          <a:endParaRPr lang="en-ID" sz="1400" dirty="0"/>
        </a:p>
      </dgm:t>
    </dgm:pt>
    <dgm:pt modelId="{8FB3002F-6C83-4908-BF90-1E399A718A9D}" type="parTrans" cxnId="{2256EF79-970F-4B50-90CE-D627AC54B826}">
      <dgm:prSet/>
      <dgm:spPr/>
      <dgm:t>
        <a:bodyPr/>
        <a:lstStyle/>
        <a:p>
          <a:endParaRPr lang="en-ID"/>
        </a:p>
      </dgm:t>
    </dgm:pt>
    <dgm:pt modelId="{68BBA8BD-F760-4D8D-9A6A-11912B6C2BAC}" type="sibTrans" cxnId="{2256EF79-970F-4B50-90CE-D627AC54B826}">
      <dgm:prSet/>
      <dgm:spPr/>
      <dgm:t>
        <a:bodyPr/>
        <a:lstStyle/>
        <a:p>
          <a:endParaRPr lang="en-ID"/>
        </a:p>
      </dgm:t>
    </dgm:pt>
    <dgm:pt modelId="{27033F17-2AE4-4B78-A7C3-8644C0B7BF99}">
      <dgm:prSet phldrT="[Text]" custT="1"/>
      <dgm:spPr/>
      <dgm:t>
        <a:bodyPr/>
        <a:lstStyle/>
        <a:p>
          <a:r>
            <a:rPr lang="en-US" sz="1400" dirty="0"/>
            <a:t>Pick a Method (1 by 1)</a:t>
          </a:r>
          <a:endParaRPr lang="en-ID" sz="1400" dirty="0"/>
        </a:p>
      </dgm:t>
    </dgm:pt>
    <dgm:pt modelId="{9616FECB-9A37-40A0-A2D1-5381B45E41F1}" type="parTrans" cxnId="{F6796EA0-6F6A-4FD3-96BB-E6A9155ED20E}">
      <dgm:prSet/>
      <dgm:spPr/>
      <dgm:t>
        <a:bodyPr/>
        <a:lstStyle/>
        <a:p>
          <a:endParaRPr lang="en-ID"/>
        </a:p>
      </dgm:t>
    </dgm:pt>
    <dgm:pt modelId="{60706A90-4DF6-4477-9EC2-C874168957B9}" type="sibTrans" cxnId="{F6796EA0-6F6A-4FD3-96BB-E6A9155ED20E}">
      <dgm:prSet/>
      <dgm:spPr/>
      <dgm:t>
        <a:bodyPr/>
        <a:lstStyle/>
        <a:p>
          <a:endParaRPr lang="en-ID"/>
        </a:p>
      </dgm:t>
    </dgm:pt>
    <dgm:pt modelId="{CEDD14FC-391F-4617-B205-5BB553D01C21}">
      <dgm:prSet phldrT="[Text]" custT="1"/>
      <dgm:spPr/>
      <dgm:t>
        <a:bodyPr/>
        <a:lstStyle/>
        <a:p>
          <a:r>
            <a:rPr lang="en-US" sz="1400" dirty="0"/>
            <a:t>Set Parameter &amp; Algorithm on </a:t>
          </a:r>
          <a:r>
            <a:rPr lang="en-US" sz="1400" dirty="0" err="1"/>
            <a:t>GridSearchCV</a:t>
          </a:r>
          <a:endParaRPr lang="en-ID" sz="1400" dirty="0"/>
        </a:p>
      </dgm:t>
    </dgm:pt>
    <dgm:pt modelId="{F6FD8F39-A07B-42A3-9029-A376D3ED5B01}" type="parTrans" cxnId="{5CB61EA3-211C-4986-9223-30B8D733B099}">
      <dgm:prSet/>
      <dgm:spPr/>
      <dgm:t>
        <a:bodyPr/>
        <a:lstStyle/>
        <a:p>
          <a:endParaRPr lang="en-ID"/>
        </a:p>
      </dgm:t>
    </dgm:pt>
    <dgm:pt modelId="{0750DC48-9A46-41A2-A1F3-F36A72857E31}" type="sibTrans" cxnId="{5CB61EA3-211C-4986-9223-30B8D733B099}">
      <dgm:prSet/>
      <dgm:spPr/>
      <dgm:t>
        <a:bodyPr/>
        <a:lstStyle/>
        <a:p>
          <a:endParaRPr lang="en-ID"/>
        </a:p>
      </dgm:t>
    </dgm:pt>
    <dgm:pt modelId="{E740B0ED-2F4F-45EF-BC5D-1C36062E5668}">
      <dgm:prSet phldrT="[Text]" custT="1"/>
      <dgm:spPr/>
      <dgm:t>
        <a:bodyPr/>
        <a:lstStyle/>
        <a:p>
          <a:r>
            <a:rPr lang="en-US" sz="1400" dirty="0"/>
            <a:t>Fit data into </a:t>
          </a:r>
          <a:r>
            <a:rPr lang="en-US" sz="1400" dirty="0" err="1"/>
            <a:t>GridSearchCV</a:t>
          </a:r>
          <a:r>
            <a:rPr lang="en-US" sz="1400" dirty="0"/>
            <a:t> object &amp; train model</a:t>
          </a:r>
          <a:endParaRPr lang="en-ID" sz="1400" dirty="0"/>
        </a:p>
      </dgm:t>
    </dgm:pt>
    <dgm:pt modelId="{93080268-8344-49F6-8830-81513CE47908}" type="parTrans" cxnId="{B976504E-E048-40D6-B3F5-F791F3D5C7A6}">
      <dgm:prSet/>
      <dgm:spPr/>
      <dgm:t>
        <a:bodyPr/>
        <a:lstStyle/>
        <a:p>
          <a:endParaRPr lang="en-ID"/>
        </a:p>
      </dgm:t>
    </dgm:pt>
    <dgm:pt modelId="{EC71F3D2-7BCF-4971-9FBE-BF0925C46DF8}" type="sibTrans" cxnId="{B976504E-E048-40D6-B3F5-F791F3D5C7A6}">
      <dgm:prSet/>
      <dgm:spPr/>
      <dgm:t>
        <a:bodyPr/>
        <a:lstStyle/>
        <a:p>
          <a:endParaRPr lang="en-ID"/>
        </a:p>
      </dgm:t>
    </dgm:pt>
    <dgm:pt modelId="{5057AD73-F87D-4CA7-B88C-40F4E533E59A}">
      <dgm:prSet phldrT="[Text]"/>
      <dgm:spPr/>
      <dgm:t>
        <a:bodyPr/>
        <a:lstStyle/>
        <a:p>
          <a:r>
            <a:rPr lang="en-US" dirty="0"/>
            <a:t>Plot Confusion Matrix</a:t>
          </a:r>
          <a:endParaRPr lang="en-ID" dirty="0"/>
        </a:p>
      </dgm:t>
    </dgm:pt>
    <dgm:pt modelId="{838C1A55-0F4B-4EC4-8FEB-EE722D7DB958}" type="parTrans" cxnId="{6FD5268C-2BD6-49C5-8346-E8E69B8C630E}">
      <dgm:prSet/>
      <dgm:spPr/>
      <dgm:t>
        <a:bodyPr/>
        <a:lstStyle/>
        <a:p>
          <a:endParaRPr lang="en-ID"/>
        </a:p>
      </dgm:t>
    </dgm:pt>
    <dgm:pt modelId="{D08719C9-0437-4FAB-9ADC-F04C1FDD31BC}" type="sibTrans" cxnId="{6FD5268C-2BD6-49C5-8346-E8E69B8C630E}">
      <dgm:prSet/>
      <dgm:spPr/>
      <dgm:t>
        <a:bodyPr/>
        <a:lstStyle/>
        <a:p>
          <a:endParaRPr lang="en-ID"/>
        </a:p>
      </dgm:t>
    </dgm:pt>
    <dgm:pt modelId="{6C673ED6-7BA8-4256-BCD9-429413D33B27}" type="pres">
      <dgm:prSet presAssocID="{43310FCB-FEC1-4C24-8388-80221106A7FF}" presName="CompostProcess" presStyleCnt="0">
        <dgm:presLayoutVars>
          <dgm:dir/>
          <dgm:resizeHandles val="exact"/>
        </dgm:presLayoutVars>
      </dgm:prSet>
      <dgm:spPr/>
    </dgm:pt>
    <dgm:pt modelId="{B8867937-47D4-4BE6-9865-BF92D17C17B5}" type="pres">
      <dgm:prSet presAssocID="{43310FCB-FEC1-4C24-8388-80221106A7FF}" presName="arrow" presStyleLbl="bgShp" presStyleIdx="0" presStyleCnt="1"/>
      <dgm:spPr/>
    </dgm:pt>
    <dgm:pt modelId="{6E3C75DC-4CAE-4BE1-853D-639B52AEE0B6}" type="pres">
      <dgm:prSet presAssocID="{43310FCB-FEC1-4C24-8388-80221106A7FF}" presName="linearProcess" presStyleCnt="0"/>
      <dgm:spPr/>
    </dgm:pt>
    <dgm:pt modelId="{141066D1-470B-4C0D-B81E-93DDC1A80156}" type="pres">
      <dgm:prSet presAssocID="{C4AD3E6F-F3AD-461E-A4EF-1EDACEB51792}" presName="textNode" presStyleLbl="node1" presStyleIdx="0" presStyleCnt="3" custScaleY="129580">
        <dgm:presLayoutVars>
          <dgm:bulletEnabled val="1"/>
        </dgm:presLayoutVars>
      </dgm:prSet>
      <dgm:spPr/>
    </dgm:pt>
    <dgm:pt modelId="{52E4FFD1-4B1C-4B92-8B50-3C94796E5099}" type="pres">
      <dgm:prSet presAssocID="{D567EE87-948C-4951-BEFE-0A7132215EC5}" presName="sibTrans" presStyleCnt="0"/>
      <dgm:spPr/>
    </dgm:pt>
    <dgm:pt modelId="{78D3DE72-028B-4B2F-9433-9200AB7408B6}" type="pres">
      <dgm:prSet presAssocID="{65C01C8F-23BF-4803-AE98-63E06A5E3CFC}" presName="textNode" presStyleLbl="node1" presStyleIdx="1" presStyleCnt="3">
        <dgm:presLayoutVars>
          <dgm:bulletEnabled val="1"/>
        </dgm:presLayoutVars>
      </dgm:prSet>
      <dgm:spPr/>
    </dgm:pt>
    <dgm:pt modelId="{4F3F0879-641C-4F0D-B1F2-CB85FB01961E}" type="pres">
      <dgm:prSet presAssocID="{9E7C0412-4FCE-4287-A5B7-FCC71ACEB568}" presName="sibTrans" presStyleCnt="0"/>
      <dgm:spPr/>
    </dgm:pt>
    <dgm:pt modelId="{F59FD09B-91EA-46BA-B633-6B451932E901}" type="pres">
      <dgm:prSet presAssocID="{92CC7A94-86CE-4F26-AACA-455EE2D0C1F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D9D9DD06-C958-4C19-8FD6-CA90F4B2981A}" type="presOf" srcId="{27033F17-2AE4-4B78-A7C3-8644C0B7BF99}" destId="{141066D1-470B-4C0D-B81E-93DDC1A80156}" srcOrd="0" destOrd="5" presId="urn:microsoft.com/office/officeart/2005/8/layout/hProcess9"/>
    <dgm:cxn modelId="{4D17400B-BC69-4335-8BFB-CCCF1891A725}" type="presOf" srcId="{92CC7A94-86CE-4F26-AACA-455EE2D0C1FE}" destId="{F59FD09B-91EA-46BA-B633-6B451932E901}" srcOrd="0" destOrd="0" presId="urn:microsoft.com/office/officeart/2005/8/layout/hProcess9"/>
    <dgm:cxn modelId="{C9134621-1737-4175-9D8F-3168AF04D735}" type="presOf" srcId="{044556DB-EEF5-45C4-A692-DED55B9891C2}" destId="{F59FD09B-91EA-46BA-B633-6B451932E901}" srcOrd="0" destOrd="2" presId="urn:microsoft.com/office/officeart/2005/8/layout/hProcess9"/>
    <dgm:cxn modelId="{C8C78E30-B292-492D-9D18-09F8B4B4E26F}" srcId="{43310FCB-FEC1-4C24-8388-80221106A7FF}" destId="{C4AD3E6F-F3AD-461E-A4EF-1EDACEB51792}" srcOrd="0" destOrd="0" parTransId="{F24374E8-C556-4A95-939F-143BAB2AA96C}" sibTransId="{D567EE87-948C-4951-BEFE-0A7132215EC5}"/>
    <dgm:cxn modelId="{5623FC3E-5804-49E3-A677-55174C9EEA99}" srcId="{43310FCB-FEC1-4C24-8388-80221106A7FF}" destId="{65C01C8F-23BF-4803-AE98-63E06A5E3CFC}" srcOrd="1" destOrd="0" parTransId="{C32542C6-7726-4E53-9364-3349FA164BA1}" sibTransId="{9E7C0412-4FCE-4287-A5B7-FCC71ACEB568}"/>
    <dgm:cxn modelId="{0D2E615B-E014-4954-BA17-44016ABA7BBD}" type="presOf" srcId="{65C01C8F-23BF-4803-AE98-63E06A5E3CFC}" destId="{78D3DE72-028B-4B2F-9433-9200AB7408B6}" srcOrd="0" destOrd="0" presId="urn:microsoft.com/office/officeart/2005/8/layout/hProcess9"/>
    <dgm:cxn modelId="{8005555D-EA76-4A1A-A9B5-D4401D98EB55}" type="presOf" srcId="{35D7E71A-8160-4AD0-A752-736C7CFA507C}" destId="{141066D1-470B-4C0D-B81E-93DDC1A80156}" srcOrd="0" destOrd="1" presId="urn:microsoft.com/office/officeart/2005/8/layout/hProcess9"/>
    <dgm:cxn modelId="{EF125E60-2AD1-4E9D-850B-CC5921BCD5D6}" type="presOf" srcId="{E740B0ED-2F4F-45EF-BC5D-1C36062E5668}" destId="{141066D1-470B-4C0D-B81E-93DDC1A80156}" srcOrd="0" destOrd="7" presId="urn:microsoft.com/office/officeart/2005/8/layout/hProcess9"/>
    <dgm:cxn modelId="{8F6F2761-AB32-45D6-910A-FFEA404B945A}" type="presOf" srcId="{5057AD73-F87D-4CA7-B88C-40F4E533E59A}" destId="{78D3DE72-028B-4B2F-9433-9200AB7408B6}" srcOrd="0" destOrd="3" presId="urn:microsoft.com/office/officeart/2005/8/layout/hProcess9"/>
    <dgm:cxn modelId="{56137563-7500-45B0-8D26-D7840FEB8AEC}" srcId="{92CC7A94-86CE-4F26-AACA-455EE2D0C1FE}" destId="{DBA25A1F-A9B7-46BA-A355-F98106535B48}" srcOrd="0" destOrd="0" parTransId="{650911B8-D9BB-4A13-A502-F0E7B93F8D2A}" sibTransId="{32BD81BE-D72F-4477-A76A-6F7D93DB7C35}"/>
    <dgm:cxn modelId="{B976504E-E048-40D6-B3F5-F791F3D5C7A6}" srcId="{C4AD3E6F-F3AD-461E-A4EF-1EDACEB51792}" destId="{E740B0ED-2F4F-45EF-BC5D-1C36062E5668}" srcOrd="6" destOrd="0" parTransId="{93080268-8344-49F6-8830-81513CE47908}" sibTransId="{EC71F3D2-7BCF-4971-9FBE-BF0925C46DF8}"/>
    <dgm:cxn modelId="{2256EF79-970F-4B50-90CE-D627AC54B826}" srcId="{C4AD3E6F-F3AD-461E-A4EF-1EDACEB51792}" destId="{E2FFD3A6-331B-44A2-B93D-277CED2506C1}" srcOrd="3" destOrd="0" parTransId="{8FB3002F-6C83-4908-BF90-1E399A718A9D}" sibTransId="{68BBA8BD-F760-4D8D-9A6A-11912B6C2BAC}"/>
    <dgm:cxn modelId="{B5C7D87D-6446-4D8E-A27C-F1B4533E59EE}" srcId="{C4AD3E6F-F3AD-461E-A4EF-1EDACEB51792}" destId="{35D7E71A-8160-4AD0-A752-736C7CFA507C}" srcOrd="0" destOrd="0" parTransId="{27C76942-07D2-4309-B68B-C534DD705ED4}" sibTransId="{6728643C-F9BC-4F16-A3D5-A214E2BCB1A5}"/>
    <dgm:cxn modelId="{9FBD7C7F-EF09-4D60-819A-D7E644CE6491}" srcId="{C4AD3E6F-F3AD-461E-A4EF-1EDACEB51792}" destId="{B56C6C57-3086-4230-8E0A-2B5206BEC403}" srcOrd="2" destOrd="0" parTransId="{BD8FBCB3-40C1-4E19-B59D-B12F6B2E6CE9}" sibTransId="{F00DEA19-0B9D-4B76-9AB4-D71ACF0B30A4}"/>
    <dgm:cxn modelId="{6FD5268C-2BD6-49C5-8346-E8E69B8C630E}" srcId="{65C01C8F-23BF-4803-AE98-63E06A5E3CFC}" destId="{5057AD73-F87D-4CA7-B88C-40F4E533E59A}" srcOrd="2" destOrd="0" parTransId="{838C1A55-0F4B-4EC4-8FEB-EE722D7DB958}" sibTransId="{D08719C9-0437-4FAB-9ADC-F04C1FDD31BC}"/>
    <dgm:cxn modelId="{DC310E9F-D6F6-44EB-B6AE-68E59D8C9DB5}" srcId="{65C01C8F-23BF-4803-AE98-63E06A5E3CFC}" destId="{4038D4B1-0B3B-4BDC-9E0E-DE5622B6160A}" srcOrd="1" destOrd="0" parTransId="{0A1D013D-9FA6-4FFC-A72D-86497920022A}" sibTransId="{18740192-628E-43FE-BAC9-4245C383CA95}"/>
    <dgm:cxn modelId="{F6796EA0-6F6A-4FD3-96BB-E6A9155ED20E}" srcId="{C4AD3E6F-F3AD-461E-A4EF-1EDACEB51792}" destId="{27033F17-2AE4-4B78-A7C3-8644C0B7BF99}" srcOrd="4" destOrd="0" parTransId="{9616FECB-9A37-40A0-A2D1-5381B45E41F1}" sibTransId="{60706A90-4DF6-4477-9EC2-C874168957B9}"/>
    <dgm:cxn modelId="{5CB61EA3-211C-4986-9223-30B8D733B099}" srcId="{C4AD3E6F-F3AD-461E-A4EF-1EDACEB51792}" destId="{CEDD14FC-391F-4617-B205-5BB553D01C21}" srcOrd="5" destOrd="0" parTransId="{F6FD8F39-A07B-42A3-9029-A376D3ED5B01}" sibTransId="{0750DC48-9A46-41A2-A1F3-F36A72857E31}"/>
    <dgm:cxn modelId="{D67B80B3-40E6-4F74-A707-05A0F4083028}" srcId="{43310FCB-FEC1-4C24-8388-80221106A7FF}" destId="{92CC7A94-86CE-4F26-AACA-455EE2D0C1FE}" srcOrd="2" destOrd="0" parTransId="{46E4EC6D-7A44-46C3-A0AB-1ECDD07DDD59}" sibTransId="{DA59398B-F48F-4768-ACC1-C08A20E49D70}"/>
    <dgm:cxn modelId="{98D0F3C7-1E65-46EA-AF68-D2BAAC654A4E}" type="presOf" srcId="{C4AD3E6F-F3AD-461E-A4EF-1EDACEB51792}" destId="{141066D1-470B-4C0D-B81E-93DDC1A80156}" srcOrd="0" destOrd="0" presId="urn:microsoft.com/office/officeart/2005/8/layout/hProcess9"/>
    <dgm:cxn modelId="{5CD1BBC8-FB2A-4350-BC8B-FA8755019533}" type="presOf" srcId="{CEDD14FC-391F-4617-B205-5BB553D01C21}" destId="{141066D1-470B-4C0D-B81E-93DDC1A80156}" srcOrd="0" destOrd="6" presId="urn:microsoft.com/office/officeart/2005/8/layout/hProcess9"/>
    <dgm:cxn modelId="{5D027DCC-0CC9-494C-AD26-21E494499FCD}" srcId="{65C01C8F-23BF-4803-AE98-63E06A5E3CFC}" destId="{9CCA816E-0870-4E65-9FC3-C48648D0BBBC}" srcOrd="0" destOrd="0" parTransId="{FBBDEA6F-8569-4511-8342-D1ABC58BC024}" sibTransId="{6616BF8F-E456-4A9B-9238-066AE85D4682}"/>
    <dgm:cxn modelId="{E4015ACF-DCEE-471A-B057-BC2160E298AF}" srcId="{C4AD3E6F-F3AD-461E-A4EF-1EDACEB51792}" destId="{BBC44AAC-DA2C-4AAC-BCE7-D3F7CBC3FADD}" srcOrd="1" destOrd="0" parTransId="{A447D1D9-5CA6-44FA-B37A-00B28A6029E6}" sibTransId="{BDB026EB-78A0-4A85-84E7-06DFA1ED72F0}"/>
    <dgm:cxn modelId="{119813D1-41AC-4C2F-BA2F-8D4D20A977CC}" type="presOf" srcId="{43310FCB-FEC1-4C24-8388-80221106A7FF}" destId="{6C673ED6-7BA8-4256-BCD9-429413D33B27}" srcOrd="0" destOrd="0" presId="urn:microsoft.com/office/officeart/2005/8/layout/hProcess9"/>
    <dgm:cxn modelId="{22DD7CDA-D2FA-4B15-A714-F1DB94D91EE3}" type="presOf" srcId="{B56C6C57-3086-4230-8E0A-2B5206BEC403}" destId="{141066D1-470B-4C0D-B81E-93DDC1A80156}" srcOrd="0" destOrd="3" presId="urn:microsoft.com/office/officeart/2005/8/layout/hProcess9"/>
    <dgm:cxn modelId="{A7992EE0-A5F7-4508-85B6-EB6858F654E5}" type="presOf" srcId="{9CCA816E-0870-4E65-9FC3-C48648D0BBBC}" destId="{78D3DE72-028B-4B2F-9433-9200AB7408B6}" srcOrd="0" destOrd="1" presId="urn:microsoft.com/office/officeart/2005/8/layout/hProcess9"/>
    <dgm:cxn modelId="{605A1DEB-57B4-4263-B786-D99C845DA349}" type="presOf" srcId="{DBA25A1F-A9B7-46BA-A355-F98106535B48}" destId="{F59FD09B-91EA-46BA-B633-6B451932E901}" srcOrd="0" destOrd="1" presId="urn:microsoft.com/office/officeart/2005/8/layout/hProcess9"/>
    <dgm:cxn modelId="{539C9BEC-4825-4F4A-BD5B-02907A7CE9A0}" type="presOf" srcId="{BBC44AAC-DA2C-4AAC-BCE7-D3F7CBC3FADD}" destId="{141066D1-470B-4C0D-B81E-93DDC1A80156}" srcOrd="0" destOrd="2" presId="urn:microsoft.com/office/officeart/2005/8/layout/hProcess9"/>
    <dgm:cxn modelId="{05E3A2EF-ACD9-4DB2-8C82-6895EF44A213}" srcId="{92CC7A94-86CE-4F26-AACA-455EE2D0C1FE}" destId="{044556DB-EEF5-45C4-A692-DED55B9891C2}" srcOrd="1" destOrd="0" parTransId="{4F360757-473B-415E-909B-2F52C23A79B9}" sibTransId="{B9D2F131-F61E-43DA-81D7-A08E61FF1F46}"/>
    <dgm:cxn modelId="{8B0C22FB-83B1-4A97-A799-390AB841A9D6}" type="presOf" srcId="{E2FFD3A6-331B-44A2-B93D-277CED2506C1}" destId="{141066D1-470B-4C0D-B81E-93DDC1A80156}" srcOrd="0" destOrd="4" presId="urn:microsoft.com/office/officeart/2005/8/layout/hProcess9"/>
    <dgm:cxn modelId="{5ECE63FC-1AA7-4EE1-98B0-56073B58052C}" type="presOf" srcId="{4038D4B1-0B3B-4BDC-9E0E-DE5622B6160A}" destId="{78D3DE72-028B-4B2F-9433-9200AB7408B6}" srcOrd="0" destOrd="2" presId="urn:microsoft.com/office/officeart/2005/8/layout/hProcess9"/>
    <dgm:cxn modelId="{06C17919-F94C-43E4-AAD1-69CEB9414FB5}" type="presParOf" srcId="{6C673ED6-7BA8-4256-BCD9-429413D33B27}" destId="{B8867937-47D4-4BE6-9865-BF92D17C17B5}" srcOrd="0" destOrd="0" presId="urn:microsoft.com/office/officeart/2005/8/layout/hProcess9"/>
    <dgm:cxn modelId="{0DB5F499-1218-49C3-BA86-71AFEC1A4933}" type="presParOf" srcId="{6C673ED6-7BA8-4256-BCD9-429413D33B27}" destId="{6E3C75DC-4CAE-4BE1-853D-639B52AEE0B6}" srcOrd="1" destOrd="0" presId="urn:microsoft.com/office/officeart/2005/8/layout/hProcess9"/>
    <dgm:cxn modelId="{FC6E172A-3E90-4DFB-9F84-918AE5B708F2}" type="presParOf" srcId="{6E3C75DC-4CAE-4BE1-853D-639B52AEE0B6}" destId="{141066D1-470B-4C0D-B81E-93DDC1A80156}" srcOrd="0" destOrd="0" presId="urn:microsoft.com/office/officeart/2005/8/layout/hProcess9"/>
    <dgm:cxn modelId="{A852903B-0321-4EF0-B0A9-5CC857E5A4A2}" type="presParOf" srcId="{6E3C75DC-4CAE-4BE1-853D-639B52AEE0B6}" destId="{52E4FFD1-4B1C-4B92-8B50-3C94796E5099}" srcOrd="1" destOrd="0" presId="urn:microsoft.com/office/officeart/2005/8/layout/hProcess9"/>
    <dgm:cxn modelId="{F4DCD5F9-69A3-478C-BF17-EA44D02F3A00}" type="presParOf" srcId="{6E3C75DC-4CAE-4BE1-853D-639B52AEE0B6}" destId="{78D3DE72-028B-4B2F-9433-9200AB7408B6}" srcOrd="2" destOrd="0" presId="urn:microsoft.com/office/officeart/2005/8/layout/hProcess9"/>
    <dgm:cxn modelId="{58BFDF7A-453E-4A9F-A709-27187C4F4E41}" type="presParOf" srcId="{6E3C75DC-4CAE-4BE1-853D-639B52AEE0B6}" destId="{4F3F0879-641C-4F0D-B1F2-CB85FB01961E}" srcOrd="3" destOrd="0" presId="urn:microsoft.com/office/officeart/2005/8/layout/hProcess9"/>
    <dgm:cxn modelId="{CB4CC5E4-834E-40CF-8B38-846E17D4D2C2}" type="presParOf" srcId="{6E3C75DC-4CAE-4BE1-853D-639B52AEE0B6}" destId="{F59FD09B-91EA-46BA-B633-6B451932E90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4A8BD-967E-42D8-8BD1-61D598161D06}">
      <dsp:nvSpPr>
        <dsp:cNvPr id="0" name=""/>
        <dsp:cNvSpPr/>
      </dsp:nvSpPr>
      <dsp:spPr>
        <a:xfrm>
          <a:off x="1680" y="606121"/>
          <a:ext cx="2187792" cy="21877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  <a:ln>
          <a:noFill/>
        </a:ln>
        <a:effectLst/>
        <a:sp3d z="-2118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128EC2-38B1-410D-A8E5-DC733E8ABB17}">
      <dsp:nvSpPr>
        <dsp:cNvPr id="0" name=""/>
        <dsp:cNvSpPr/>
      </dsp:nvSpPr>
      <dsp:spPr>
        <a:xfrm>
          <a:off x="357832" y="1918797"/>
          <a:ext cx="2187792" cy="21877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Extract Data from Space X API / Web</a:t>
          </a:r>
          <a:endParaRPr lang="en-ID" sz="3200" kern="1200" dirty="0"/>
        </a:p>
      </dsp:txBody>
      <dsp:txXfrm>
        <a:off x="421910" y="1982875"/>
        <a:ext cx="2059636" cy="2059636"/>
      </dsp:txXfrm>
    </dsp:sp>
    <dsp:sp modelId="{BF02C923-C797-4C23-88D9-17A2FFC2927C}">
      <dsp:nvSpPr>
        <dsp:cNvPr id="0" name=""/>
        <dsp:cNvSpPr/>
      </dsp:nvSpPr>
      <dsp:spPr>
        <a:xfrm>
          <a:off x="2610889" y="1437169"/>
          <a:ext cx="421417" cy="525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200" kern="1200"/>
        </a:p>
      </dsp:txBody>
      <dsp:txXfrm>
        <a:off x="2610889" y="1542308"/>
        <a:ext cx="294992" cy="315417"/>
      </dsp:txXfrm>
    </dsp:sp>
    <dsp:sp modelId="{F4DC6B62-DF1D-4C63-B704-BB10D57E10AE}">
      <dsp:nvSpPr>
        <dsp:cNvPr id="0" name=""/>
        <dsp:cNvSpPr/>
      </dsp:nvSpPr>
      <dsp:spPr>
        <a:xfrm>
          <a:off x="3393521" y="606121"/>
          <a:ext cx="2187792" cy="21877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43000" r="-43000"/>
          </a:stretch>
        </a:blipFill>
        <a:ln>
          <a:noFill/>
        </a:ln>
        <a:effectLst/>
        <a:sp3d z="-2118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6651ADC-C286-4211-878C-1AC595A8323B}">
      <dsp:nvSpPr>
        <dsp:cNvPr id="0" name=""/>
        <dsp:cNvSpPr/>
      </dsp:nvSpPr>
      <dsp:spPr>
        <a:xfrm>
          <a:off x="3749673" y="1918797"/>
          <a:ext cx="2187792" cy="2187792"/>
        </a:xfrm>
        <a:prstGeom prst="roundRect">
          <a:avLst>
            <a:gd name="adj" fmla="val 1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Build Data Frame</a:t>
          </a:r>
          <a:endParaRPr lang="en-ID" sz="3200" kern="1200" dirty="0"/>
        </a:p>
      </dsp:txBody>
      <dsp:txXfrm>
        <a:off x="3813751" y="1982875"/>
        <a:ext cx="2059636" cy="2059636"/>
      </dsp:txXfrm>
    </dsp:sp>
    <dsp:sp modelId="{AF59503C-5A03-4C07-8A36-BB31DE6CF316}">
      <dsp:nvSpPr>
        <dsp:cNvPr id="0" name=""/>
        <dsp:cNvSpPr/>
      </dsp:nvSpPr>
      <dsp:spPr>
        <a:xfrm>
          <a:off x="6002730" y="1437169"/>
          <a:ext cx="421417" cy="525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200" kern="1200"/>
        </a:p>
      </dsp:txBody>
      <dsp:txXfrm>
        <a:off x="6002730" y="1542308"/>
        <a:ext cx="294992" cy="315417"/>
      </dsp:txXfrm>
    </dsp:sp>
    <dsp:sp modelId="{0543FA1C-1837-47A2-9755-5841AEFCF0AB}">
      <dsp:nvSpPr>
        <dsp:cNvPr id="0" name=""/>
        <dsp:cNvSpPr/>
      </dsp:nvSpPr>
      <dsp:spPr>
        <a:xfrm>
          <a:off x="6785362" y="606121"/>
          <a:ext cx="2187792" cy="21877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4000" b="-4000"/>
          </a:stretch>
        </a:blipFill>
        <a:ln>
          <a:noFill/>
        </a:ln>
        <a:effectLst/>
        <a:sp3d z="-2118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2E3C6F-EE59-4129-8066-FB80D9963EE6}">
      <dsp:nvSpPr>
        <dsp:cNvPr id="0" name=""/>
        <dsp:cNvSpPr/>
      </dsp:nvSpPr>
      <dsp:spPr>
        <a:xfrm>
          <a:off x="7141514" y="1918797"/>
          <a:ext cx="2187792" cy="2187792"/>
        </a:xfrm>
        <a:prstGeom prst="roundRect">
          <a:avLst>
            <a:gd name="adj" fmla="val 1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Filter, Drop Irrelevant Data</a:t>
          </a:r>
          <a:endParaRPr lang="en-ID" sz="3200" kern="1200" dirty="0"/>
        </a:p>
      </dsp:txBody>
      <dsp:txXfrm>
        <a:off x="7205592" y="1982875"/>
        <a:ext cx="2059636" cy="2059636"/>
      </dsp:txXfrm>
    </dsp:sp>
    <dsp:sp modelId="{74EC7BBE-580F-437C-A1DB-C2FAB895868B}">
      <dsp:nvSpPr>
        <dsp:cNvPr id="0" name=""/>
        <dsp:cNvSpPr/>
      </dsp:nvSpPr>
      <dsp:spPr>
        <a:xfrm>
          <a:off x="9394571" y="1437169"/>
          <a:ext cx="421417" cy="5256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200" kern="1200"/>
        </a:p>
      </dsp:txBody>
      <dsp:txXfrm>
        <a:off x="9394571" y="1542308"/>
        <a:ext cx="294992" cy="315417"/>
      </dsp:txXfrm>
    </dsp:sp>
    <dsp:sp modelId="{98DD08CF-1688-45A7-AA7C-DF599D02918B}">
      <dsp:nvSpPr>
        <dsp:cNvPr id="0" name=""/>
        <dsp:cNvSpPr/>
      </dsp:nvSpPr>
      <dsp:spPr>
        <a:xfrm>
          <a:off x="10177203" y="606121"/>
          <a:ext cx="2187792" cy="21877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1000" b="-1000"/>
          </a:stretch>
        </a:blipFill>
        <a:ln>
          <a:noFill/>
        </a:ln>
        <a:effectLst/>
        <a:sp3d z="-2118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2A1911F-6F1A-4E9F-B439-E1CB6AD86174}">
      <dsp:nvSpPr>
        <dsp:cNvPr id="0" name=""/>
        <dsp:cNvSpPr/>
      </dsp:nvSpPr>
      <dsp:spPr>
        <a:xfrm>
          <a:off x="10533355" y="1918797"/>
          <a:ext cx="2187792" cy="2187792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Export to raw file (i.e. : CSV)</a:t>
          </a:r>
          <a:endParaRPr lang="en-ID" sz="3200" kern="1200" dirty="0"/>
        </a:p>
      </dsp:txBody>
      <dsp:txXfrm>
        <a:off x="10597433" y="1982875"/>
        <a:ext cx="2059636" cy="2059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08FE9-FE7B-44EF-84CC-ECB60ABC6AE0}">
      <dsp:nvSpPr>
        <dsp:cNvPr id="0" name=""/>
        <dsp:cNvSpPr/>
      </dsp:nvSpPr>
      <dsp:spPr>
        <a:xfrm>
          <a:off x="5632770" y="439613"/>
          <a:ext cx="1911252" cy="19116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4ABC8-B6C9-4C45-9172-9423B8D406F8}">
      <dsp:nvSpPr>
        <dsp:cNvPr id="0" name=""/>
        <dsp:cNvSpPr/>
      </dsp:nvSpPr>
      <dsp:spPr>
        <a:xfrm>
          <a:off x="5696229" y="503345"/>
          <a:ext cx="1784333" cy="17841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2"/>
              </a:solidFill>
            </a:rPr>
            <a:t>3. Deal With </a:t>
          </a:r>
          <a:r>
            <a:rPr lang="en-US" sz="1700" kern="1200" dirty="0" err="1">
              <a:solidFill>
                <a:schemeClr val="accent2"/>
              </a:solidFill>
            </a:rPr>
            <a:t>Dataframe</a:t>
          </a:r>
          <a:r>
            <a:rPr lang="en-US" sz="1700" kern="1200" dirty="0">
              <a:solidFill>
                <a:schemeClr val="accent2"/>
              </a:solidFill>
            </a:rPr>
            <a:t> :</a:t>
          </a:r>
          <a:endParaRPr lang="en-ID" sz="1700" kern="1200" dirty="0">
            <a:solidFill>
              <a:schemeClr val="accent2"/>
            </a:solidFill>
          </a:endParaRPr>
        </a:p>
      </dsp:txBody>
      <dsp:txXfrm>
        <a:off x="5951312" y="758271"/>
        <a:ext cx="1274168" cy="1274292"/>
      </dsp:txXfrm>
    </dsp:sp>
    <dsp:sp modelId="{B51F87CC-CC5C-4FB5-B977-BF0A614476FE}">
      <dsp:nvSpPr>
        <dsp:cNvPr id="0" name=""/>
        <dsp:cNvSpPr/>
      </dsp:nvSpPr>
      <dsp:spPr>
        <a:xfrm>
          <a:off x="5696229" y="2386440"/>
          <a:ext cx="1784333" cy="104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300" kern="1200">
              <a:solidFill>
                <a:schemeClr val="accent2"/>
              </a:solidFill>
            </a:rPr>
            <a:t>Filter only Falcon 9</a:t>
          </a:r>
          <a:endParaRPr lang="en-ID" sz="1300" kern="1200" dirty="0">
            <a:solidFill>
              <a:schemeClr val="accent2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300" kern="1200">
              <a:solidFill>
                <a:schemeClr val="accent2"/>
              </a:solidFill>
            </a:rPr>
            <a:t>Deal Missing Value</a:t>
          </a:r>
          <a:endParaRPr lang="en-ID" sz="1300" kern="1200" dirty="0">
            <a:solidFill>
              <a:schemeClr val="accent2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300" kern="1200" dirty="0">
              <a:solidFill>
                <a:schemeClr val="accent2"/>
              </a:solidFill>
            </a:rPr>
            <a:t>Export to File (ex: CSV)</a:t>
          </a:r>
          <a:endParaRPr lang="en-ID" sz="1300" kern="1200" dirty="0">
            <a:solidFill>
              <a:schemeClr val="accent2"/>
            </a:solidFill>
          </a:endParaRPr>
        </a:p>
      </dsp:txBody>
      <dsp:txXfrm>
        <a:off x="5696229" y="2386440"/>
        <a:ext cx="1784333" cy="1047878"/>
      </dsp:txXfrm>
    </dsp:sp>
    <dsp:sp modelId="{91888E3E-5F98-464B-85C6-CB128300C314}">
      <dsp:nvSpPr>
        <dsp:cNvPr id="0" name=""/>
        <dsp:cNvSpPr/>
      </dsp:nvSpPr>
      <dsp:spPr>
        <a:xfrm rot="2700000">
          <a:off x="3659737" y="441924"/>
          <a:ext cx="1906649" cy="1906649"/>
        </a:xfrm>
        <a:prstGeom prst="teardrop">
          <a:avLst>
            <a:gd name="adj" fmla="val 1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349BC-50E8-48E5-AF38-C71716FDA604}">
      <dsp:nvSpPr>
        <dsp:cNvPr id="0" name=""/>
        <dsp:cNvSpPr/>
      </dsp:nvSpPr>
      <dsp:spPr>
        <a:xfrm>
          <a:off x="3720895" y="503345"/>
          <a:ext cx="1784333" cy="17841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accent6"/>
              </a:solidFill>
            </a:rPr>
            <a:t>2. Apply function</a:t>
          </a:r>
          <a:endParaRPr lang="en-ID" sz="1700" b="1" kern="1200" dirty="0">
            <a:solidFill>
              <a:schemeClr val="accent6"/>
            </a:solidFill>
          </a:endParaRPr>
        </a:p>
      </dsp:txBody>
      <dsp:txXfrm>
        <a:off x="3975977" y="758271"/>
        <a:ext cx="1274168" cy="1274292"/>
      </dsp:txXfrm>
    </dsp:sp>
    <dsp:sp modelId="{C2C531BF-E84A-40A4-A956-3A8F948DE861}">
      <dsp:nvSpPr>
        <dsp:cNvPr id="0" name=""/>
        <dsp:cNvSpPr/>
      </dsp:nvSpPr>
      <dsp:spPr>
        <a:xfrm>
          <a:off x="3720895" y="2386440"/>
          <a:ext cx="1784333" cy="104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300" kern="1200">
              <a:solidFill>
                <a:schemeClr val="accent6"/>
              </a:solidFill>
            </a:rPr>
            <a:t>Get core data</a:t>
          </a:r>
          <a:endParaRPr lang="en-ID" sz="1300" kern="1200" dirty="0">
            <a:solidFill>
              <a:schemeClr val="accent6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300" kern="1200" dirty="0">
              <a:solidFill>
                <a:schemeClr val="accent6"/>
              </a:solidFill>
            </a:rPr>
            <a:t>Assign List to Dictionary</a:t>
          </a:r>
          <a:endParaRPr lang="en-ID" sz="1300" kern="1200" dirty="0">
            <a:solidFill>
              <a:schemeClr val="accent6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300" kern="1200" dirty="0">
              <a:solidFill>
                <a:schemeClr val="accent6"/>
              </a:solidFill>
            </a:rPr>
            <a:t>Create </a:t>
          </a:r>
          <a:r>
            <a:rPr lang="en-US" sz="1300" kern="1200" dirty="0" err="1">
              <a:solidFill>
                <a:schemeClr val="accent6"/>
              </a:solidFill>
            </a:rPr>
            <a:t>Dataframe</a:t>
          </a:r>
          <a:endParaRPr lang="en-ID" sz="1300" kern="1200" dirty="0">
            <a:solidFill>
              <a:schemeClr val="accent6"/>
            </a:solidFill>
          </a:endParaRPr>
        </a:p>
      </dsp:txBody>
      <dsp:txXfrm>
        <a:off x="3720895" y="2386440"/>
        <a:ext cx="1784333" cy="1047878"/>
      </dsp:txXfrm>
    </dsp:sp>
    <dsp:sp modelId="{7F17A68B-AB78-4464-9B4E-00CF8AA79D25}">
      <dsp:nvSpPr>
        <dsp:cNvPr id="0" name=""/>
        <dsp:cNvSpPr/>
      </dsp:nvSpPr>
      <dsp:spPr>
        <a:xfrm rot="2700000">
          <a:off x="1684402" y="441924"/>
          <a:ext cx="1906649" cy="1906649"/>
        </a:xfrm>
        <a:prstGeom prst="teardrop">
          <a:avLst>
            <a:gd name="adj" fmla="val 1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E2226-B662-4470-A021-08AC9E23234A}">
      <dsp:nvSpPr>
        <dsp:cNvPr id="0" name=""/>
        <dsp:cNvSpPr/>
      </dsp:nvSpPr>
      <dsp:spPr>
        <a:xfrm>
          <a:off x="1745560" y="503345"/>
          <a:ext cx="1784333" cy="17841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accent1"/>
              </a:solidFill>
            </a:rPr>
            <a:t>1. Request API &amp; parse “SpaceX Launch” Data</a:t>
          </a:r>
          <a:endParaRPr lang="en-ID" sz="1700" b="1" kern="1200" dirty="0">
            <a:solidFill>
              <a:schemeClr val="accent1"/>
            </a:solidFill>
          </a:endParaRPr>
        </a:p>
      </dsp:txBody>
      <dsp:txXfrm>
        <a:off x="2000643" y="758271"/>
        <a:ext cx="1274168" cy="1274292"/>
      </dsp:txXfrm>
    </dsp:sp>
    <dsp:sp modelId="{C9BB5531-5A08-46AD-B4C0-8818BA040D3B}">
      <dsp:nvSpPr>
        <dsp:cNvPr id="0" name=""/>
        <dsp:cNvSpPr/>
      </dsp:nvSpPr>
      <dsp:spPr>
        <a:xfrm>
          <a:off x="1745560" y="2386440"/>
          <a:ext cx="1784333" cy="104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300" kern="1200" dirty="0">
              <a:solidFill>
                <a:schemeClr val="accent1"/>
              </a:solidFill>
            </a:rPr>
            <a:t>Request, Get Response</a:t>
          </a:r>
          <a:endParaRPr lang="en-ID" sz="1300" kern="1200" dirty="0">
            <a:solidFill>
              <a:schemeClr val="accent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300" kern="1200" dirty="0">
              <a:solidFill>
                <a:schemeClr val="accent1"/>
              </a:solidFill>
            </a:rPr>
            <a:t>Convert Response to .json</a:t>
          </a:r>
          <a:endParaRPr lang="en-ID" sz="1300" kern="1200" dirty="0">
            <a:solidFill>
              <a:schemeClr val="accent1"/>
            </a:solidFill>
          </a:endParaRPr>
        </a:p>
      </dsp:txBody>
      <dsp:txXfrm>
        <a:off x="1745560" y="2386440"/>
        <a:ext cx="1784333" cy="1047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CCC20-D4D9-498D-A408-07996CA2D240}">
      <dsp:nvSpPr>
        <dsp:cNvPr id="0" name=""/>
        <dsp:cNvSpPr/>
      </dsp:nvSpPr>
      <dsp:spPr>
        <a:xfrm>
          <a:off x="4464" y="516683"/>
          <a:ext cx="2945070" cy="111151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Request Wiki &amp; parse “SpaceX Launch” Data</a:t>
          </a:r>
          <a:endParaRPr lang="en-ID" sz="1900" kern="1200" dirty="0"/>
        </a:p>
      </dsp:txBody>
      <dsp:txXfrm>
        <a:off x="560222" y="516683"/>
        <a:ext cx="1833555" cy="1111515"/>
      </dsp:txXfrm>
    </dsp:sp>
    <dsp:sp modelId="{E94C7239-102E-42CC-A2DB-72C69F0B07C5}">
      <dsp:nvSpPr>
        <dsp:cNvPr id="0" name=""/>
        <dsp:cNvSpPr/>
      </dsp:nvSpPr>
      <dsp:spPr>
        <a:xfrm>
          <a:off x="4464" y="1767138"/>
          <a:ext cx="2356056" cy="118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900" kern="1200"/>
            <a:t>Request, Get Response HTML</a:t>
          </a:r>
          <a:endParaRPr lang="en-ID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900" kern="1200"/>
            <a:t>Create BeautifulSoup Object</a:t>
          </a:r>
          <a:endParaRPr lang="en-ID" sz="1900" kern="1200" dirty="0"/>
        </a:p>
      </dsp:txBody>
      <dsp:txXfrm>
        <a:off x="4464" y="1767138"/>
        <a:ext cx="2356056" cy="1180968"/>
      </dsp:txXfrm>
    </dsp:sp>
    <dsp:sp modelId="{598E5AD3-3726-4DEA-B243-90A9D3DF6660}">
      <dsp:nvSpPr>
        <dsp:cNvPr id="0" name=""/>
        <dsp:cNvSpPr/>
      </dsp:nvSpPr>
      <dsp:spPr>
        <a:xfrm>
          <a:off x="2733534" y="516683"/>
          <a:ext cx="2945070" cy="1111515"/>
        </a:xfrm>
        <a:prstGeom prst="chevron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Extract column/variable from HTML Table Header</a:t>
          </a:r>
          <a:endParaRPr lang="en-ID" sz="1900" kern="1200" dirty="0"/>
        </a:p>
      </dsp:txBody>
      <dsp:txXfrm>
        <a:off x="3289292" y="516683"/>
        <a:ext cx="1833555" cy="1111515"/>
      </dsp:txXfrm>
    </dsp:sp>
    <dsp:sp modelId="{EF832E0A-B693-438C-B351-7948269791B0}">
      <dsp:nvSpPr>
        <dsp:cNvPr id="0" name=""/>
        <dsp:cNvSpPr/>
      </dsp:nvSpPr>
      <dsp:spPr>
        <a:xfrm>
          <a:off x="2733534" y="1767138"/>
          <a:ext cx="2356056" cy="118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900" kern="1200"/>
            <a:t>Find table</a:t>
          </a:r>
          <a:endParaRPr lang="en-ID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900" kern="1200"/>
            <a:t>Get Column name</a:t>
          </a:r>
          <a:endParaRPr lang="en-ID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900" kern="1200"/>
            <a:t>Create Dictionary, append data to keys</a:t>
          </a:r>
          <a:endParaRPr lang="en-ID" sz="1900" kern="1200" dirty="0"/>
        </a:p>
      </dsp:txBody>
      <dsp:txXfrm>
        <a:off x="2733534" y="1767138"/>
        <a:ext cx="2356056" cy="1180968"/>
      </dsp:txXfrm>
    </dsp:sp>
    <dsp:sp modelId="{3CAB5853-93C6-4D8E-96D4-E2F0C6C4F49C}">
      <dsp:nvSpPr>
        <dsp:cNvPr id="0" name=""/>
        <dsp:cNvSpPr/>
      </dsp:nvSpPr>
      <dsp:spPr>
        <a:xfrm>
          <a:off x="5462605" y="516683"/>
          <a:ext cx="2945070" cy="1111515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Deal </a:t>
          </a:r>
          <a:r>
            <a:rPr lang="en-US" sz="2000" kern="1200" dirty="0" err="1"/>
            <a:t>Dataframe</a:t>
          </a:r>
          <a:r>
            <a:rPr lang="en-US" sz="2000" kern="1200" dirty="0"/>
            <a:t> :</a:t>
          </a:r>
          <a:endParaRPr lang="en-ID" sz="2000" kern="1200" dirty="0"/>
        </a:p>
      </dsp:txBody>
      <dsp:txXfrm>
        <a:off x="6018363" y="516683"/>
        <a:ext cx="1833555" cy="1111515"/>
      </dsp:txXfrm>
    </dsp:sp>
    <dsp:sp modelId="{4F97BD45-7714-4B09-8779-A5C7D7B255E3}">
      <dsp:nvSpPr>
        <dsp:cNvPr id="0" name=""/>
        <dsp:cNvSpPr/>
      </dsp:nvSpPr>
      <dsp:spPr>
        <a:xfrm>
          <a:off x="5462605" y="1767138"/>
          <a:ext cx="2356056" cy="118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900" kern="1200"/>
            <a:t>Convert dictionary to data frame</a:t>
          </a:r>
          <a:endParaRPr lang="en-ID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eriod"/>
          </a:pPr>
          <a:r>
            <a:rPr lang="en-US" sz="1900" kern="1200"/>
            <a:t>Convert to CSV</a:t>
          </a:r>
          <a:endParaRPr lang="en-ID" sz="1900" kern="1200" dirty="0"/>
        </a:p>
      </dsp:txBody>
      <dsp:txXfrm>
        <a:off x="5462605" y="1767138"/>
        <a:ext cx="2356056" cy="1180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935E0-3EC9-484F-B26C-7C24724A422D}">
      <dsp:nvSpPr>
        <dsp:cNvPr id="0" name=""/>
        <dsp:cNvSpPr/>
      </dsp:nvSpPr>
      <dsp:spPr>
        <a:xfrm>
          <a:off x="3407" y="1514409"/>
          <a:ext cx="3419146" cy="136765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A. Calculate Number of Launces each Site</a:t>
          </a:r>
          <a:endParaRPr lang="en-ID" sz="1800" b="1" kern="1200" dirty="0"/>
        </a:p>
      </dsp:txBody>
      <dsp:txXfrm>
        <a:off x="3407" y="1514409"/>
        <a:ext cx="3077232" cy="1367658"/>
      </dsp:txXfrm>
    </dsp:sp>
    <dsp:sp modelId="{D7845FCE-355F-4B18-9D94-1FB80EA62F15}">
      <dsp:nvSpPr>
        <dsp:cNvPr id="0" name=""/>
        <dsp:cNvSpPr/>
      </dsp:nvSpPr>
      <dsp:spPr>
        <a:xfrm>
          <a:off x="2738725" y="1514409"/>
          <a:ext cx="3419146" cy="1367658"/>
        </a:xfrm>
        <a:prstGeom prst="chevron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B. Calculate number and occurrence on each orbit</a:t>
          </a:r>
          <a:endParaRPr lang="en-ID" sz="1800" b="1" kern="1200" dirty="0"/>
        </a:p>
      </dsp:txBody>
      <dsp:txXfrm>
        <a:off x="3422554" y="1514409"/>
        <a:ext cx="2051488" cy="1367658"/>
      </dsp:txXfrm>
    </dsp:sp>
    <dsp:sp modelId="{BA1179B8-EEAB-4739-9C3D-465A856C05CB}">
      <dsp:nvSpPr>
        <dsp:cNvPr id="0" name=""/>
        <dsp:cNvSpPr/>
      </dsp:nvSpPr>
      <dsp:spPr>
        <a:xfrm>
          <a:off x="5474042" y="1514409"/>
          <a:ext cx="3419146" cy="1367658"/>
        </a:xfrm>
        <a:prstGeom prst="chevron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C. Calculate number and occurrence of mission outcome per orbit</a:t>
          </a:r>
          <a:endParaRPr lang="en-ID" sz="1800" b="1" kern="1200" dirty="0"/>
        </a:p>
      </dsp:txBody>
      <dsp:txXfrm>
        <a:off x="6157871" y="1514409"/>
        <a:ext cx="2051488" cy="1367658"/>
      </dsp:txXfrm>
    </dsp:sp>
    <dsp:sp modelId="{01898558-056E-4541-BC69-3D0546AC542A}">
      <dsp:nvSpPr>
        <dsp:cNvPr id="0" name=""/>
        <dsp:cNvSpPr/>
      </dsp:nvSpPr>
      <dsp:spPr>
        <a:xfrm>
          <a:off x="8209359" y="1514409"/>
          <a:ext cx="3419146" cy="1367658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D. Create Landing Outcome Label &amp; Export to raw file (i.e. : CSV)</a:t>
          </a:r>
          <a:endParaRPr lang="en-ID" sz="1800" b="1" kern="1200" dirty="0"/>
        </a:p>
      </dsp:txBody>
      <dsp:txXfrm>
        <a:off x="8893188" y="1514409"/>
        <a:ext cx="2051488" cy="13676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67937-47D4-4BE6-9865-BF92D17C17B5}">
      <dsp:nvSpPr>
        <dsp:cNvPr id="0" name=""/>
        <dsp:cNvSpPr/>
      </dsp:nvSpPr>
      <dsp:spPr>
        <a:xfrm>
          <a:off x="892190" y="0"/>
          <a:ext cx="10111492" cy="515885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066D1-470B-4C0D-B81E-93DDC1A80156}">
      <dsp:nvSpPr>
        <dsp:cNvPr id="0" name=""/>
        <dsp:cNvSpPr/>
      </dsp:nvSpPr>
      <dsp:spPr>
        <a:xfrm>
          <a:off x="2291" y="1242458"/>
          <a:ext cx="3810805" cy="26739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1. Modelling</a:t>
          </a:r>
          <a:endParaRPr lang="en-ID" sz="2000" b="1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Load to </a:t>
          </a:r>
          <a:r>
            <a:rPr lang="en-US" sz="1400" kern="1200" dirty="0" err="1"/>
            <a:t>Dataframe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Transform into NumPy Array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Standardize &amp; Transform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Split (Train-Test)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Pick a Method (1 by 1)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Set Parameter &amp; Algorithm on </a:t>
          </a:r>
          <a:r>
            <a:rPr lang="en-US" sz="1400" kern="1200" dirty="0" err="1"/>
            <a:t>GridSearchCV</a:t>
          </a:r>
          <a:endParaRPr lang="en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Fit data into </a:t>
          </a:r>
          <a:r>
            <a:rPr lang="en-US" sz="1400" kern="1200" dirty="0" err="1"/>
            <a:t>GridSearchCV</a:t>
          </a:r>
          <a:r>
            <a:rPr lang="en-US" sz="1400" kern="1200" dirty="0"/>
            <a:t> object &amp; train model</a:t>
          </a:r>
          <a:endParaRPr lang="en-ID" sz="1400" kern="1200" dirty="0"/>
        </a:p>
      </dsp:txBody>
      <dsp:txXfrm>
        <a:off x="132822" y="1372989"/>
        <a:ext cx="3549743" cy="2412874"/>
      </dsp:txXfrm>
    </dsp:sp>
    <dsp:sp modelId="{78D3DE72-028B-4B2F-9433-9200AB7408B6}">
      <dsp:nvSpPr>
        <dsp:cNvPr id="0" name=""/>
        <dsp:cNvSpPr/>
      </dsp:nvSpPr>
      <dsp:spPr>
        <a:xfrm>
          <a:off x="4042533" y="1547655"/>
          <a:ext cx="3810805" cy="206354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2. Evaluate on each Model</a:t>
          </a:r>
          <a:endParaRPr lang="en-ID" sz="2400" b="1" kern="1200" dirty="0">
            <a:solidFill>
              <a:schemeClr val="tx1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Check accuracy Score</a:t>
          </a:r>
          <a:endParaRPr lang="en-ID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best hyperparameter</a:t>
          </a:r>
          <a:endParaRPr lang="en-ID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Plot Confusion Matrix</a:t>
          </a:r>
          <a:endParaRPr lang="en-ID" sz="1900" kern="1200" dirty="0"/>
        </a:p>
      </dsp:txBody>
      <dsp:txXfrm>
        <a:off x="4143267" y="1648389"/>
        <a:ext cx="3609337" cy="1862073"/>
      </dsp:txXfrm>
    </dsp:sp>
    <dsp:sp modelId="{F59FD09B-91EA-46BA-B633-6B451932E901}">
      <dsp:nvSpPr>
        <dsp:cNvPr id="0" name=""/>
        <dsp:cNvSpPr/>
      </dsp:nvSpPr>
      <dsp:spPr>
        <a:xfrm>
          <a:off x="8082776" y="1547655"/>
          <a:ext cx="3810805" cy="206354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3. Choose Best Score</a:t>
          </a:r>
          <a:endParaRPr lang="en-ID" sz="2400" b="1" kern="1200" dirty="0">
            <a:solidFill>
              <a:schemeClr val="tx1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Compare each Accuracy Score</a:t>
          </a:r>
          <a:endParaRPr lang="en-ID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Choose the best Accuracy Score</a:t>
          </a:r>
          <a:endParaRPr lang="en-ID" sz="1900" kern="1200" dirty="0"/>
        </a:p>
      </dsp:txBody>
      <dsp:txXfrm>
        <a:off x="8183510" y="1648389"/>
        <a:ext cx="3609337" cy="1862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467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78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15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40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39.png"/><Relationship Id="rId4" Type="http://schemas.openxmlformats.org/officeDocument/2006/relationships/diagramData" Target="../diagrams/data4.xml"/><Relationship Id="rId9" Type="http://schemas.openxmlformats.org/officeDocument/2006/relationships/image" Target="../media/image38.png"/><Relationship Id="rId14" Type="http://schemas.openxmlformats.org/officeDocument/2006/relationships/hyperlink" Target="https://github.com/iim05te/SpaceX_Imaduddin/blob/main/IM_W1_02_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github.com/iim05te/SpaceX_Imaduddin/blob/main/IM_W2_01_Visu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im05te/SpaceX_Imaduddin/blob/main/IM_W2_01_Visual.ipynb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im05te/SpaceX_Imaduddin/blob/main/IM_W2_01_SQL.ipynb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iim05te/SpaceX_Imaduddin/blob/main/IM_W3_01_Folium.ipynb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im05te/SpaceX_Imaduddin/blob/main/IM_W3_plotly/IM_W3_plotly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9.png"/><Relationship Id="rId17" Type="http://schemas.openxmlformats.org/officeDocument/2006/relationships/hyperlink" Target="https://github.com/iim05te/SpaceX_Imaduddin/blob/main/IM_W4_01_ML.ipynb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8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List_of_Falcon/_9/_and_Falcon_Heavy_launches" TargetMode="Externa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9.png"/><Relationship Id="rId5" Type="http://schemas.openxmlformats.org/officeDocument/2006/relationships/diagramData" Target="../diagrams/data2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hyperlink" Target="https://github.com/iim05te/SpaceX_Imaduddin/blob/main/IM_W1_01_Collect_Data.ipynb" TargetMode="External"/><Relationship Id="rId9" Type="http://schemas.microsoft.com/office/2007/relationships/diagramDrawing" Target="../diagrams/drawing2.xml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diagramData" Target="../diagrams/data3.xml"/><Relationship Id="rId12" Type="http://schemas.openxmlformats.org/officeDocument/2006/relationships/image" Target="../media/image18.png"/><Relationship Id="rId17" Type="http://schemas.openxmlformats.org/officeDocument/2006/relationships/image" Target="../media/image33.png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ist_of_Falcon/_9/_and_Falcon_Heavy_launches" TargetMode="External"/><Relationship Id="rId11" Type="http://schemas.microsoft.com/office/2007/relationships/diagramDrawing" Target="../diagrams/drawing3.xml"/><Relationship Id="rId5" Type="http://schemas.openxmlformats.org/officeDocument/2006/relationships/hyperlink" Target="https://github.com/iim05te/SpaceX_Imaduddin/blob/main/IM_W1_01_Collect_WebScrap.ipynb" TargetMode="External"/><Relationship Id="rId15" Type="http://schemas.openxmlformats.org/officeDocument/2006/relationships/image" Target="../media/image31.png"/><Relationship Id="rId10" Type="http://schemas.openxmlformats.org/officeDocument/2006/relationships/diagramColors" Target="../diagrams/colors3.xml"/><Relationship Id="rId19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IMADUDDIN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 January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694592-DDFF-4480-BA27-B2A564A3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72" y="1358027"/>
            <a:ext cx="2371725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39700" y="7342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AE422F-629C-4423-BC0C-BA4572DA8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163056"/>
              </p:ext>
            </p:extLst>
          </p:nvPr>
        </p:nvGraphicFramePr>
        <p:xfrm>
          <a:off x="139701" y="1977867"/>
          <a:ext cx="11631914" cy="439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24B50DB-2F4A-4DA3-A1D1-1CD8C40A5673}"/>
              </a:ext>
            </a:extLst>
          </p:cNvPr>
          <p:cNvSpPr txBox="1">
            <a:spLocks/>
          </p:cNvSpPr>
          <p:nvPr/>
        </p:nvSpPr>
        <p:spPr>
          <a:xfrm>
            <a:off x="139700" y="483158"/>
            <a:ext cx="10515600" cy="751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cleaned, unify messy and complex data set to ease access and analyze. Convert “Outcome column” into Training Labels for booster landing (1 : success, 0 : fail)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F0135-24BB-4A9D-A857-309235889F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431" y="1335827"/>
            <a:ext cx="2705100" cy="13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FDDE38-64BE-42F1-B853-40E723BFDF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1416" y="1317078"/>
            <a:ext cx="3175460" cy="212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DDE3B6-2DA7-4D73-A603-597B4AC5B0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1831" y="2374623"/>
            <a:ext cx="3889177" cy="97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F77CE9-05C2-46F3-98D4-BD6681A207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6447" y="4909131"/>
            <a:ext cx="3905250" cy="32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4B2038-FC03-486B-B6D1-8DE5AEC69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621" y="4733155"/>
            <a:ext cx="6109624" cy="1858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AC8C6E7-FDCC-457B-97A6-47FFEFD51656}"/>
              </a:ext>
            </a:extLst>
          </p:cNvPr>
          <p:cNvSpPr/>
          <p:nvPr/>
        </p:nvSpPr>
        <p:spPr>
          <a:xfrm>
            <a:off x="6685248" y="5635681"/>
            <a:ext cx="50863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hlinkClick r:id="rId14"/>
              </a:rPr>
              <a:t>Source : https://github.com/iim05te/SpaceX_Imaduddin/blob/main/IM_W1_02_Wrangling.ipynb</a:t>
            </a:r>
            <a:r>
              <a:rPr lang="en-ID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911" y="733200"/>
            <a:ext cx="9745589" cy="4016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Scatter, Bar Chart, Line Chart for EDA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96911" y="13198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 (1/2)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F95AB9-A54E-4315-B4D4-5B402640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2" y="1620667"/>
            <a:ext cx="5789632" cy="2646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9EED081-AB7A-4DBA-80DE-651CCD33CF2B}"/>
              </a:ext>
            </a:extLst>
          </p:cNvPr>
          <p:cNvSpPr txBox="1">
            <a:spLocks/>
          </p:cNvSpPr>
          <p:nvPr/>
        </p:nvSpPr>
        <p:spPr>
          <a:xfrm>
            <a:off x="96911" y="1248231"/>
            <a:ext cx="5999089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I. Scatter (to show dependency of each attribute)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E19CB-4D14-4081-9116-961497354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0" y="4357438"/>
            <a:ext cx="5829957" cy="2288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C5BF55E-636F-4646-9023-92E08E6E84EF}"/>
              </a:ext>
            </a:extLst>
          </p:cNvPr>
          <p:cNvSpPr txBox="1">
            <a:spLocks/>
          </p:cNvSpPr>
          <p:nvPr/>
        </p:nvSpPr>
        <p:spPr>
          <a:xfrm>
            <a:off x="1112912" y="2589499"/>
            <a:ext cx="4500488" cy="11514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6"/>
                </a:solidFill>
                <a:latin typeface="Abadi"/>
              </a:rPr>
              <a:t>Launch Site vs Flight Number Correlation 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FF0000"/>
                </a:solidFill>
              </a:rPr>
              <a:t>no certain correlation </a:t>
            </a:r>
            <a:r>
              <a:rPr lang="en-US" sz="1400" dirty="0">
                <a:solidFill>
                  <a:schemeClr val="accent6"/>
                </a:solidFill>
              </a:rPr>
              <a:t>decision to be made if the Flight Number is dependent / relevance on Launch Site for a success launch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D220150-2221-4C0C-9C3D-8599B0620FE1}"/>
              </a:ext>
            </a:extLst>
          </p:cNvPr>
          <p:cNvSpPr txBox="1">
            <a:spLocks/>
          </p:cNvSpPr>
          <p:nvPr/>
        </p:nvSpPr>
        <p:spPr>
          <a:xfrm>
            <a:off x="796707" y="4594133"/>
            <a:ext cx="4346502" cy="7324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6"/>
                </a:solidFill>
                <a:latin typeface="Abadi"/>
              </a:rPr>
              <a:t>Launch Site vs Payload mass (kg) Correlation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6"/>
                </a:solidFill>
                <a:latin typeface="Abadi"/>
              </a:rPr>
              <a:t>On VAFB-SLC  : no  rockets  launched for  payload mass &gt; 10 tons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BFC9B1-6E63-46BB-94DB-C9A4C0A30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0" y="1304701"/>
            <a:ext cx="4630811" cy="264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ED2FB1-FF9E-43E7-B975-0393765E1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358" y="4001461"/>
            <a:ext cx="4838700" cy="2736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E529DAC-3D63-4B6D-8ED7-D35AD401D24A}"/>
              </a:ext>
            </a:extLst>
          </p:cNvPr>
          <p:cNvSpPr txBox="1">
            <a:spLocks/>
          </p:cNvSpPr>
          <p:nvPr/>
        </p:nvSpPr>
        <p:spPr>
          <a:xfrm>
            <a:off x="6576202" y="2454056"/>
            <a:ext cx="4239509" cy="14770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6"/>
                </a:solidFill>
                <a:latin typeface="Abadi"/>
              </a:rPr>
              <a:t>Orbit vs Flight Number Correlation 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accent6"/>
                </a:solidFill>
              </a:rPr>
              <a:t>LEO orbit : the Success related to number of flights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accent6"/>
                </a:solidFill>
              </a:rPr>
              <a:t>GTO orbit : </a:t>
            </a:r>
            <a:r>
              <a:rPr lang="en-US" sz="1400" dirty="0">
                <a:solidFill>
                  <a:srgbClr val="FF0000"/>
                </a:solidFill>
              </a:rPr>
              <a:t>no relationship</a:t>
            </a:r>
            <a:r>
              <a:rPr lang="en-US" sz="1400" dirty="0">
                <a:solidFill>
                  <a:schemeClr val="accent6"/>
                </a:solidFill>
              </a:rPr>
              <a:t> between flight number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D23186C-B8E4-4D8C-95A9-66F8E42BEAD7}"/>
              </a:ext>
            </a:extLst>
          </p:cNvPr>
          <p:cNvSpPr txBox="1">
            <a:spLocks/>
          </p:cNvSpPr>
          <p:nvPr/>
        </p:nvSpPr>
        <p:spPr>
          <a:xfrm>
            <a:off x="7645401" y="5217379"/>
            <a:ext cx="4509926" cy="120983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accent6"/>
                </a:solidFill>
                <a:latin typeface="Abadi"/>
              </a:rPr>
              <a:t>Orbit vs Payload mass (kg) Correlation 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accent6"/>
                </a:solidFill>
              </a:rPr>
              <a:t>Polar, LEO and ISS : More heavy payloads, more success landing / positive landing rate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accent6"/>
                </a:solidFill>
              </a:rPr>
              <a:t>GTO : </a:t>
            </a:r>
            <a:r>
              <a:rPr lang="en-US" sz="1400" dirty="0">
                <a:solidFill>
                  <a:srgbClr val="FF0000"/>
                </a:solidFill>
              </a:rPr>
              <a:t>cannot be distinguished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22FFF-3842-4A0E-89CF-8DEA1CCB6395}"/>
              </a:ext>
            </a:extLst>
          </p:cNvPr>
          <p:cNvSpPr/>
          <p:nvPr/>
        </p:nvSpPr>
        <p:spPr>
          <a:xfrm>
            <a:off x="6337300" y="1304701"/>
            <a:ext cx="2377472" cy="18453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BD2836-207B-410B-AF9A-3085B3242B7D}"/>
              </a:ext>
            </a:extLst>
          </p:cNvPr>
          <p:cNvSpPr/>
          <p:nvPr/>
        </p:nvSpPr>
        <p:spPr>
          <a:xfrm>
            <a:off x="6337300" y="1943032"/>
            <a:ext cx="3505200" cy="18453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4964F-6D24-43CC-9E20-6A33BFE25C8E}"/>
              </a:ext>
            </a:extLst>
          </p:cNvPr>
          <p:cNvSpPr/>
          <p:nvPr/>
        </p:nvSpPr>
        <p:spPr>
          <a:xfrm>
            <a:off x="1206500" y="5328776"/>
            <a:ext cx="2730500" cy="23453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541956-613F-4D0B-8CEF-732F93E4624C}"/>
              </a:ext>
            </a:extLst>
          </p:cNvPr>
          <p:cNvSpPr/>
          <p:nvPr/>
        </p:nvSpPr>
        <p:spPr>
          <a:xfrm>
            <a:off x="7311568" y="4018409"/>
            <a:ext cx="3724731" cy="16257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04445C-D2BD-4E5E-80BC-6F78D2B0CEB0}"/>
              </a:ext>
            </a:extLst>
          </p:cNvPr>
          <p:cNvSpPr/>
          <p:nvPr/>
        </p:nvSpPr>
        <p:spPr>
          <a:xfrm>
            <a:off x="7311568" y="4180980"/>
            <a:ext cx="3724731" cy="16257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FDC661-B939-40CB-84FF-2B5ABC9F95EB}"/>
              </a:ext>
            </a:extLst>
          </p:cNvPr>
          <p:cNvSpPr/>
          <p:nvPr/>
        </p:nvSpPr>
        <p:spPr>
          <a:xfrm>
            <a:off x="7311568" y="4424890"/>
            <a:ext cx="2975431" cy="18453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6773ED-5FFB-4546-B8AD-FC696D92987A}"/>
              </a:ext>
            </a:extLst>
          </p:cNvPr>
          <p:cNvSpPr/>
          <p:nvPr/>
        </p:nvSpPr>
        <p:spPr>
          <a:xfrm>
            <a:off x="7311568" y="4667749"/>
            <a:ext cx="2975431" cy="18453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6951D7-80B0-4EA2-8CBB-49A68BEFEC22}"/>
              </a:ext>
            </a:extLst>
          </p:cNvPr>
          <p:cNvSpPr/>
          <p:nvPr/>
        </p:nvSpPr>
        <p:spPr>
          <a:xfrm>
            <a:off x="8557146" y="534781"/>
            <a:ext cx="36348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hlinkClick r:id="rId7"/>
              </a:rPr>
              <a:t>Source : https://github.com/iim05te/SpaceX_Imaduddin/blob/main/IM_W2_01_Visual.ipynb</a:t>
            </a:r>
            <a:r>
              <a:rPr lang="en-ID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E984D3A-0CF5-48F5-8613-35D2EE9E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79" y="2649546"/>
            <a:ext cx="4742917" cy="3979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DB02F-BBF5-44BA-820B-0280AE8A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92" y="1835560"/>
            <a:ext cx="5249768" cy="254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28182"/>
            <a:ext cx="2743200" cy="40163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96911" y="13198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EDA with Data Visualization (2/2)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9EED081-AB7A-4DBA-80DE-651CCD33CF2B}"/>
              </a:ext>
            </a:extLst>
          </p:cNvPr>
          <p:cNvSpPr txBox="1">
            <a:spLocks/>
          </p:cNvSpPr>
          <p:nvPr/>
        </p:nvSpPr>
        <p:spPr>
          <a:xfrm>
            <a:off x="121434" y="699063"/>
            <a:ext cx="9049862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II. Bar Chart (to show which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Orbit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with most successful landing)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C5BF55E-636F-4646-9023-92E08E6E84EF}"/>
              </a:ext>
            </a:extLst>
          </p:cNvPr>
          <p:cNvSpPr txBox="1">
            <a:spLocks/>
          </p:cNvSpPr>
          <p:nvPr/>
        </p:nvSpPr>
        <p:spPr>
          <a:xfrm>
            <a:off x="5711232" y="1732145"/>
            <a:ext cx="6007079" cy="11514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Orbit with Mean of Success Rate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ES-L1,GE,HEO, SSO have highest mean success rate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D220150-2221-4C0C-9C3D-8599B0620FE1}"/>
              </a:ext>
            </a:extLst>
          </p:cNvPr>
          <p:cNvSpPr txBox="1">
            <a:spLocks/>
          </p:cNvSpPr>
          <p:nvPr/>
        </p:nvSpPr>
        <p:spPr>
          <a:xfrm>
            <a:off x="805218" y="5993534"/>
            <a:ext cx="6176909" cy="7324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Launch Success Yearly Trend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Success rate keep increasing from 2013 to 2020 (generally)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EC23F-8C43-44A2-8ECA-F753F8D95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28" y="1151482"/>
            <a:ext cx="7414855" cy="40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CD53BE53-1052-4CA4-B966-737AEC7989B4}"/>
              </a:ext>
            </a:extLst>
          </p:cNvPr>
          <p:cNvSpPr txBox="1">
            <a:spLocks/>
          </p:cNvSpPr>
          <p:nvPr/>
        </p:nvSpPr>
        <p:spPr>
          <a:xfrm>
            <a:off x="7818157" y="4053431"/>
            <a:ext cx="4218191" cy="4016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III. Line Chart (to show the trend)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5BF25C-E102-42AA-B449-A48592450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109" y="4467699"/>
            <a:ext cx="2705100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76D09E-B8DF-4FA7-BAEE-878F09BFB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979" y="5438643"/>
            <a:ext cx="4829175" cy="43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C2A9CAF-E56A-4332-ADD7-9D2999269671}"/>
              </a:ext>
            </a:extLst>
          </p:cNvPr>
          <p:cNvSpPr/>
          <p:nvPr/>
        </p:nvSpPr>
        <p:spPr>
          <a:xfrm>
            <a:off x="8557146" y="534781"/>
            <a:ext cx="36348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hlinkClick r:id="rId8"/>
              </a:rPr>
              <a:t>Source : https://github.com/iim05te/SpaceX_Imaduddin/blob/main/IM_W2_01_Visual.ipynb</a:t>
            </a:r>
            <a:r>
              <a:rPr lang="en-ID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874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A87EE5-927C-4A4F-A09A-B88221BE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33" y="4571796"/>
            <a:ext cx="6458848" cy="2083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1115" y="1331288"/>
            <a:ext cx="5488518" cy="533885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Names of launch sites;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Top 5 launch sites whose name begin with the string 'CCA’;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Total payload mass carried by boosters launched by NASA (CRS);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Average payload mass carried by booster version F9 v1.1;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Date when the first successful landing outcome in ground pad was achieved;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Names of the boosters which have success in drone ship and have payload mass between </a:t>
            </a:r>
            <a:r>
              <a:rPr lang="en-ID" sz="1600" dirty="0">
                <a:latin typeface="Abadi" panose="020B0604020104020204" pitchFamily="34" charset="0"/>
              </a:rPr>
              <a:t>4000 and 6000 kg;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Total number of successful and failure mission outcomes;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Names of the booster versions which have carried the maximum payload mass;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Failed landing outcomes in drone ship, their booster versions, and launch site names for in </a:t>
            </a:r>
            <a:r>
              <a:rPr lang="en-ID" sz="1600" dirty="0">
                <a:latin typeface="Abadi" panose="020B0604020104020204" pitchFamily="34" charset="0"/>
              </a:rPr>
              <a:t>year 2015;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Rank of the count of landing outcomes (such as Failure (drone ship) or Success (ground pad)) between the date 2010-06-04 and 2017-03-20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299890" y="3399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6898A-24AC-40C1-B17B-B202405B1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36" y="1907393"/>
            <a:ext cx="6270899" cy="2374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E392E3-E94F-4EEB-8335-E11B460A59CD}"/>
              </a:ext>
            </a:extLst>
          </p:cNvPr>
          <p:cNvSpPr txBox="1">
            <a:spLocks/>
          </p:cNvSpPr>
          <p:nvPr/>
        </p:nvSpPr>
        <p:spPr>
          <a:xfrm>
            <a:off x="10160000" y="962560"/>
            <a:ext cx="1889836" cy="3470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badi" panose="020B0604020104020204" pitchFamily="34" charset="0"/>
              </a:rPr>
              <a:t>IBM Db2 Cloud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314CB5-C5D3-48A6-A000-A655A2D0F438}"/>
              </a:ext>
            </a:extLst>
          </p:cNvPr>
          <p:cNvGrpSpPr/>
          <p:nvPr/>
        </p:nvGrpSpPr>
        <p:grpSpPr>
          <a:xfrm>
            <a:off x="5778937" y="1309579"/>
            <a:ext cx="6311792" cy="3734990"/>
            <a:chOff x="5778937" y="534879"/>
            <a:chExt cx="6311792" cy="37349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94C8AE-4489-4644-8C72-34E87D8A0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685" b="-1188"/>
            <a:stretch/>
          </p:blipFill>
          <p:spPr>
            <a:xfrm>
              <a:off x="5778937" y="534879"/>
              <a:ext cx="6311792" cy="49154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BC721E-D0FF-4F8E-83E0-558ED66C5F59}"/>
                </a:ext>
              </a:extLst>
            </p:cNvPr>
            <p:cNvSpPr/>
            <p:nvPr/>
          </p:nvSpPr>
          <p:spPr>
            <a:xfrm>
              <a:off x="6845300" y="553654"/>
              <a:ext cx="965200" cy="1832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E9E1F-696E-4567-B0F5-0E6E72E32D01}"/>
                </a:ext>
              </a:extLst>
            </p:cNvPr>
            <p:cNvSpPr/>
            <p:nvPr/>
          </p:nvSpPr>
          <p:spPr>
            <a:xfrm>
              <a:off x="6362700" y="4086615"/>
              <a:ext cx="965200" cy="1832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8BB57-9426-47D1-93F0-55B04B7A7010}"/>
              </a:ext>
            </a:extLst>
          </p:cNvPr>
          <p:cNvSpPr/>
          <p:nvPr/>
        </p:nvSpPr>
        <p:spPr>
          <a:xfrm>
            <a:off x="340783" y="841761"/>
            <a:ext cx="290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SQL queries using Db2 Cloud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E3C87C-8E78-421C-9EDE-452ABFEDC232}"/>
              </a:ext>
            </a:extLst>
          </p:cNvPr>
          <p:cNvSpPr/>
          <p:nvPr/>
        </p:nvSpPr>
        <p:spPr>
          <a:xfrm>
            <a:off x="6207835" y="66513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200" dirty="0"/>
              <a:t>Source : </a:t>
            </a:r>
            <a:r>
              <a:rPr lang="en-ID" sz="1200" dirty="0">
                <a:hlinkClick r:id="rId6"/>
              </a:rPr>
              <a:t>https://github.com/iim05te/SpaceX_Imaduddin/blob/main/IM_W2_01_SQL.ipynb</a:t>
            </a:r>
            <a:r>
              <a:rPr lang="en-ID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4799" y="1498816"/>
            <a:ext cx="6579267" cy="49283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indicate points like launch sites;</a:t>
            </a:r>
          </a:p>
          <a:p>
            <a:pPr marL="4572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indicate highlighted areas around specific coordinates, (i.e. : NASA)</a:t>
            </a:r>
          </a:p>
          <a:p>
            <a:pPr marL="4572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object to simplify a map containing multiple markers in the same coordinates; indicates groups of events in each coordinate (i.e. : success / failure launches in a launch site)</a:t>
            </a:r>
          </a:p>
          <a:p>
            <a:pPr marL="4572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are used to indicate distances between two coordinates (to anticipate railway, highway, city and coastline risk mitigation impact on failure landing)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ECC2B3-2858-42E7-96C5-686343B1DA35}"/>
              </a:ext>
            </a:extLst>
          </p:cNvPr>
          <p:cNvSpPr/>
          <p:nvPr/>
        </p:nvSpPr>
        <p:spPr>
          <a:xfrm>
            <a:off x="3009900" y="6423083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Source : </a:t>
            </a:r>
            <a:r>
              <a:rPr lang="en-ID" dirty="0">
                <a:hlinkClick r:id="rId3"/>
              </a:rPr>
              <a:t>https://github.com/iim05te/SpaceX_Imaduddin/blob/main/IM_W3_01_Folium.ipynb</a:t>
            </a:r>
            <a:r>
              <a:rPr lang="en-ID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B378B-433E-4F23-87F3-612B8979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5754" y="1266816"/>
            <a:ext cx="1175746" cy="11448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DF004-59B5-47C8-8A49-4B559B9C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88" y="2488146"/>
            <a:ext cx="1446815" cy="125765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DF3C6-57E4-4011-8BA5-DB5F344EA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4316" y="2467905"/>
            <a:ext cx="1837414" cy="150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4AA7E-E7DD-4111-A598-4203B8917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586" y="5291466"/>
            <a:ext cx="3905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B65101-5041-47AA-96D7-A8FCD251E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9936" y="1347046"/>
            <a:ext cx="3716569" cy="397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B3BBB-D1F7-4669-BD40-DAE3658B6A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0032" y="2036446"/>
            <a:ext cx="3716569" cy="371657"/>
          </a:xfrm>
          <a:prstGeom prst="rect">
            <a:avLst/>
          </a:prstGeom>
        </p:spPr>
      </p:pic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1D7E2174-641F-4ECD-A283-827DB3FDC9A2}"/>
              </a:ext>
            </a:extLst>
          </p:cNvPr>
          <p:cNvSpPr/>
          <p:nvPr/>
        </p:nvSpPr>
        <p:spPr>
          <a:xfrm>
            <a:off x="6513812" y="1347046"/>
            <a:ext cx="486124" cy="39177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957E0F4A-5250-4E5A-8BDC-FBB0C89804EA}"/>
              </a:ext>
            </a:extLst>
          </p:cNvPr>
          <p:cNvSpPr/>
          <p:nvPr/>
        </p:nvSpPr>
        <p:spPr>
          <a:xfrm>
            <a:off x="6535262" y="2008011"/>
            <a:ext cx="486124" cy="39177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BDE875-4A47-436C-8FA9-AA2658C709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9484" y="4025300"/>
            <a:ext cx="4273773" cy="442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C68B39AE-DF4D-4EF8-90A3-FF87B0B8AFE2}"/>
              </a:ext>
            </a:extLst>
          </p:cNvPr>
          <p:cNvSpPr/>
          <p:nvPr/>
        </p:nvSpPr>
        <p:spPr>
          <a:xfrm>
            <a:off x="7397395" y="4031715"/>
            <a:ext cx="486124" cy="39177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FB163-46C9-41BC-BFD0-F262BC1CF4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9691" y="4747676"/>
            <a:ext cx="3671040" cy="391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01AE67D9-0D7B-417F-8192-64E7987F4BB2}"/>
              </a:ext>
            </a:extLst>
          </p:cNvPr>
          <p:cNvSpPr/>
          <p:nvPr/>
        </p:nvSpPr>
        <p:spPr>
          <a:xfrm>
            <a:off x="6801663" y="4753551"/>
            <a:ext cx="486124" cy="39177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43790" y="4347153"/>
            <a:ext cx="4945039" cy="20931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Scatter Plot </a:t>
            </a:r>
            <a:r>
              <a:rPr lang="en-US" dirty="0"/>
              <a:t>to show correlation between success rate vs booster version category on sites by sliding Payload mass (kg) on all launch sites to help decide best launch site according to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C3E0C56-3D14-4BFA-BEAA-6E753BC74DB5}"/>
              </a:ext>
            </a:extLst>
          </p:cNvPr>
          <p:cNvSpPr txBox="1">
            <a:spLocks/>
          </p:cNvSpPr>
          <p:nvPr/>
        </p:nvSpPr>
        <p:spPr>
          <a:xfrm>
            <a:off x="48445" y="1414430"/>
            <a:ext cx="4632738" cy="1799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Pie Chart </a:t>
            </a:r>
            <a:r>
              <a:rPr lang="en-US" dirty="0"/>
              <a:t>to summarize total success launch for all launch site &amp; dropdown on certain site in percentage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D46ADB-0C33-4A7B-AF9B-9070A3433579}"/>
              </a:ext>
            </a:extLst>
          </p:cNvPr>
          <p:cNvSpPr/>
          <p:nvPr/>
        </p:nvSpPr>
        <p:spPr>
          <a:xfrm>
            <a:off x="464024" y="6352305"/>
            <a:ext cx="10684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Source : </a:t>
            </a:r>
            <a:r>
              <a:rPr lang="en-ID" dirty="0">
                <a:hlinkClick r:id="rId3"/>
              </a:rPr>
              <a:t>https://github.com/iim05te/SpaceX_Imaduddin/blob/main/IM_W3_plotly/IM_W3_plotly.py</a:t>
            </a:r>
            <a:r>
              <a:rPr lang="en-ID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53110-1A71-4EFB-805B-9F9F866A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688" y="1029309"/>
            <a:ext cx="7210141" cy="309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3CB44C-AABA-4BCB-A88B-5B488B32B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5" y="3535694"/>
            <a:ext cx="6986413" cy="286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0BA662F-0957-49F6-AA5A-05ABE7003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918432"/>
              </p:ext>
            </p:extLst>
          </p:nvPr>
        </p:nvGraphicFramePr>
        <p:xfrm>
          <a:off x="196044" y="201422"/>
          <a:ext cx="11895873" cy="5158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20299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998" y="721417"/>
            <a:ext cx="10802204" cy="712859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4 Method </a:t>
            </a:r>
            <a:r>
              <a:rPr lang="en-US" dirty="0"/>
              <a:t>used (LR / Logistic Regression, SVM / Support Vector Machine, KNN / K - Nearest Neighbors, DT / Decision Tree), compare its </a:t>
            </a:r>
            <a:r>
              <a:rPr lang="en-US" b="1" dirty="0">
                <a:solidFill>
                  <a:schemeClr val="accent2"/>
                </a:solidFill>
              </a:rPr>
              <a:t>Accuracy Score</a:t>
            </a:r>
            <a:r>
              <a:rPr lang="en-US" dirty="0"/>
              <a:t>, then choose the best score.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0" y="-459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51AD8-6691-4A4B-BFC7-E186B0AC3FAF}"/>
              </a:ext>
            </a:extLst>
          </p:cNvPr>
          <p:cNvGrpSpPr/>
          <p:nvPr/>
        </p:nvGrpSpPr>
        <p:grpSpPr>
          <a:xfrm>
            <a:off x="154162" y="4467772"/>
            <a:ext cx="5732858" cy="1441093"/>
            <a:chOff x="48407" y="4005496"/>
            <a:chExt cx="6550641" cy="15885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81C309-4D9F-4A07-8F99-1A4708DF0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998" y="4005496"/>
              <a:ext cx="2105025" cy="2476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6B0821-542B-4C28-B777-4981E8D31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07" y="4280441"/>
              <a:ext cx="3152775" cy="352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C32EBD-E39E-4090-8D04-16DE89B5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998" y="4596046"/>
              <a:ext cx="6496050" cy="257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04C389-42AA-4988-87FF-4D051DAF3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83" y="4860577"/>
              <a:ext cx="6419850" cy="733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0EBFDF-53D5-435C-82C5-DDA7B034D7F1}"/>
              </a:ext>
            </a:extLst>
          </p:cNvPr>
          <p:cNvGrpSpPr/>
          <p:nvPr/>
        </p:nvGrpSpPr>
        <p:grpSpPr>
          <a:xfrm>
            <a:off x="4155680" y="4077247"/>
            <a:ext cx="5031543" cy="876037"/>
            <a:chOff x="3261709" y="5561011"/>
            <a:chExt cx="5453063" cy="11466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A886D3-EBC3-497D-B821-DBC4DFE84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95047" y="5561011"/>
              <a:ext cx="5419725" cy="457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A2BC9-3753-4F36-B343-39EB408CC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95047" y="5938305"/>
              <a:ext cx="5114925" cy="3238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BFF796-701E-4A2C-B6AF-49E7AF79D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61709" y="6269511"/>
              <a:ext cx="2590800" cy="438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C3ACFF94-B310-4199-B3C3-584C3A82094B}"/>
              </a:ext>
            </a:extLst>
          </p:cNvPr>
          <p:cNvSpPr/>
          <p:nvPr/>
        </p:nvSpPr>
        <p:spPr>
          <a:xfrm>
            <a:off x="199387" y="4087382"/>
            <a:ext cx="486124" cy="391771"/>
          </a:xfrm>
          <a:prstGeom prst="snip2Diag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220D47DE-8375-4F1D-9CDA-6809D7C4C45A}"/>
              </a:ext>
            </a:extLst>
          </p:cNvPr>
          <p:cNvSpPr/>
          <p:nvPr/>
        </p:nvSpPr>
        <p:spPr>
          <a:xfrm>
            <a:off x="11678436" y="4056010"/>
            <a:ext cx="486124" cy="391771"/>
          </a:xfrm>
          <a:prstGeom prst="snip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805CDA64-15D3-494D-8866-9C38F91211A7}"/>
              </a:ext>
            </a:extLst>
          </p:cNvPr>
          <p:cNvSpPr/>
          <p:nvPr/>
        </p:nvSpPr>
        <p:spPr>
          <a:xfrm>
            <a:off x="3627674" y="4154176"/>
            <a:ext cx="486124" cy="391771"/>
          </a:xfrm>
          <a:prstGeom prst="snip2Diag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FD8BB4-E0E6-445E-B408-92F535FC62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38951" y="4495909"/>
            <a:ext cx="3353297" cy="580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38B96C-23A4-41F7-BB9D-30E57B2A73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0430" y="5120173"/>
            <a:ext cx="2804723" cy="163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678735F-8152-4E84-83B7-5F7D60A77BD9}"/>
              </a:ext>
            </a:extLst>
          </p:cNvPr>
          <p:cNvSpPr/>
          <p:nvPr/>
        </p:nvSpPr>
        <p:spPr>
          <a:xfrm>
            <a:off x="199387" y="6249927"/>
            <a:ext cx="7489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/>
              <a:t>Source : </a:t>
            </a:r>
            <a:r>
              <a:rPr lang="en-ID" sz="1400" dirty="0">
                <a:hlinkClick r:id="rId17"/>
              </a:rPr>
              <a:t>https://github.com/iim05te/SpaceX_Imaduddin/blob/main/IM_W4_01_ML.ipynb</a:t>
            </a:r>
            <a:r>
              <a:rPr lang="en-ID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(Recap)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07041" y="899595"/>
            <a:ext cx="11641540" cy="5569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Visualization 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Scatter Plot Dependency Attribute :</a:t>
            </a:r>
          </a:p>
          <a:p>
            <a:pPr marL="974725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Payload vs Launch Site : </a:t>
            </a: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no rockets launched from VAFB-SLC for payload mass &gt; 10 tons</a:t>
            </a:r>
          </a:p>
          <a:p>
            <a:pPr marL="974725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Orbit vs Number of Flight : </a:t>
            </a: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the Success on LEO orbit related to number of flights</a:t>
            </a:r>
          </a:p>
          <a:p>
            <a:pPr marL="974725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Orbit vs Payload : </a:t>
            </a:r>
            <a:r>
              <a:rPr lang="en-US" dirty="0">
                <a:solidFill>
                  <a:schemeClr val="accent6"/>
                </a:solidFill>
                <a:latin typeface="Abadi" panose="020B0604020104020204" pitchFamily="34" charset="0"/>
              </a:rPr>
              <a:t>in PO, LEO and ISS : more heavy payloads, more success landing / positive landing rate</a:t>
            </a:r>
            <a:endParaRPr lang="en-US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Bar Chart Categorical Orbit : </a:t>
            </a:r>
            <a:r>
              <a:rPr lang="en-US" sz="2000" dirty="0">
                <a:solidFill>
                  <a:schemeClr val="accent2"/>
                </a:solidFill>
                <a:latin typeface="Abadi" panose="020B0604020104020204" pitchFamily="34" charset="0"/>
              </a:rPr>
              <a:t>ES-L1,GE,HEO, SSO have highest mean success rate</a:t>
            </a:r>
            <a:endParaRPr lang="en-US" sz="20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Plot Line Trend : </a:t>
            </a:r>
            <a:r>
              <a:rPr lang="en-US" sz="2000" dirty="0">
                <a:solidFill>
                  <a:schemeClr val="accent1"/>
                </a:solidFill>
                <a:latin typeface="Abadi" panose="020B0604020104020204" pitchFamily="34" charset="0"/>
              </a:rPr>
              <a:t>The number of landing outcomes became as better as years passed since 2013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SQL :</a:t>
            </a:r>
          </a:p>
          <a:p>
            <a:pPr marL="4635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Space X uses 4 different launch sites</a:t>
            </a:r>
          </a:p>
          <a:p>
            <a:pPr marL="4635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 first launches were done to Space X itself and NASA</a:t>
            </a:r>
          </a:p>
          <a:p>
            <a:pPr marL="4635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Average payload mass of F9 v1.1 booster is 2,928 kg</a:t>
            </a:r>
          </a:p>
          <a:p>
            <a:pPr marL="4635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1</a:t>
            </a:r>
            <a:r>
              <a:rPr lang="en-US" sz="2000" baseline="30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st</a:t>
            </a: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success landing in 2015 five year after the first launch</a:t>
            </a:r>
          </a:p>
          <a:p>
            <a:pPr marL="4635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Many Falcon 9 booster versions were successful at landing in drone ships having payload above the average</a:t>
            </a:r>
          </a:p>
          <a:p>
            <a:pPr marL="4635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Almost 100% of mission outcomes were successful</a:t>
            </a:r>
          </a:p>
          <a:p>
            <a:pPr marL="46355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Two booster versions failed at landing in drone ships in 2015: F9 v1.1 B1012 and F9 v1.1 B1015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06277"/>
            <a:ext cx="2743200" cy="40163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207041" y="27719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Results (1/3 : EDA)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59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5064" y="1390494"/>
            <a:ext cx="5372099" cy="2110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1. Folium : showing </a:t>
            </a:r>
            <a:r>
              <a:rPr lang="en-US" sz="16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Best &amp; Safety Place to launch (in distance)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near coastline and far from city to minimize the risk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near logistic infrastructure around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2. Dash :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10 success launch in KSC LC-39A (41.7 %)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Booster Version Category FT have more success launch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Results (2/3 : Interactive Analytic Demo)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53F38-379D-460A-83EC-87D56EEC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10" t="18856"/>
          <a:stretch/>
        </p:blipFill>
        <p:spPr>
          <a:xfrm>
            <a:off x="252739" y="3941815"/>
            <a:ext cx="5089614" cy="261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88D563-561C-4DF7-A241-59BAFD27D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163" y="3852651"/>
            <a:ext cx="6744837" cy="270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B9403-B5F7-42B3-92B6-E1C84922A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353" y="1021815"/>
            <a:ext cx="6744837" cy="2658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CC2541B2-6FFC-4AF7-B457-6A150ADE6E12}"/>
              </a:ext>
            </a:extLst>
          </p:cNvPr>
          <p:cNvSpPr/>
          <p:nvPr/>
        </p:nvSpPr>
        <p:spPr>
          <a:xfrm>
            <a:off x="5461000" y="3223208"/>
            <a:ext cx="486124" cy="39177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04AFE9BA-DDED-497D-BB28-1C685F639BF0}"/>
              </a:ext>
            </a:extLst>
          </p:cNvPr>
          <p:cNvSpPr/>
          <p:nvPr/>
        </p:nvSpPr>
        <p:spPr>
          <a:xfrm>
            <a:off x="4038600" y="5829687"/>
            <a:ext cx="486124" cy="39177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90E82B90-5BC5-4EDE-AEB2-FD9A2BFF1765}"/>
              </a:ext>
            </a:extLst>
          </p:cNvPr>
          <p:cNvSpPr/>
          <p:nvPr/>
        </p:nvSpPr>
        <p:spPr>
          <a:xfrm>
            <a:off x="10911715" y="5822499"/>
            <a:ext cx="486124" cy="39177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6777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37A53-191B-4A23-AF13-184780503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2850"/>
            <a:ext cx="12192000" cy="6096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26897" y="15290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C091E-1EB4-47CB-A26D-7096C1DED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8" y="4811764"/>
            <a:ext cx="12192000" cy="33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71500" y="1392763"/>
            <a:ext cx="11290300" cy="549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Predictive analysis showed that Decision Tree has the best Accuracy Score for a model to predict successful landings,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Accuracy Score 88.93 %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/>
            <a:r>
              <a:rPr lang="en-US" dirty="0">
                <a:solidFill>
                  <a:srgbClr val="0B49CB"/>
                </a:solidFill>
                <a:latin typeface="Abadi"/>
              </a:rPr>
              <a:t>Results (3/3 : Predictive analysis results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0E634-D8EC-40CD-9795-70E6338F5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962216"/>
            <a:ext cx="4008682" cy="2334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5AB512-1E60-4824-BE80-E5501FD6E383}"/>
              </a:ext>
            </a:extLst>
          </p:cNvPr>
          <p:cNvSpPr/>
          <p:nvPr/>
        </p:nvSpPr>
        <p:spPr>
          <a:xfrm>
            <a:off x="1295400" y="2921000"/>
            <a:ext cx="3162300" cy="368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1C9C9-B3A8-4E98-B2AF-B15253BF9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374" y="3124200"/>
            <a:ext cx="7256064" cy="3095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02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2F175-5C61-4E3F-BCBF-CF72A4BF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5344"/>
            <a:ext cx="9226698" cy="421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E392CA6-952E-4397-BEFA-1E912631EA9C}"/>
              </a:ext>
            </a:extLst>
          </p:cNvPr>
          <p:cNvSpPr txBox="1">
            <a:spLocks/>
          </p:cNvSpPr>
          <p:nvPr/>
        </p:nvSpPr>
        <p:spPr>
          <a:xfrm>
            <a:off x="734028" y="5707928"/>
            <a:ext cx="11163300" cy="103692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most of launch on CCAFS SLC-40, but only 60% successful, KSC LC 39A &amp; VAFB SLC 4E has 77 % success rate, need to be verified further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After flight number </a:t>
            </a:r>
            <a:r>
              <a:rPr lang="en-US" sz="1400" u="sng" dirty="0"/>
              <a:t>+</a:t>
            </a:r>
            <a:r>
              <a:rPr lang="en-US" sz="1400" dirty="0"/>
              <a:t>25, KSC LC 39A &amp;  VAFB SLC 4E have higher success rate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FF0000"/>
                </a:solidFill>
              </a:rPr>
              <a:t>But no certain correlation </a:t>
            </a:r>
            <a:r>
              <a:rPr lang="en-US" sz="1400" dirty="0"/>
              <a:t>decision to be made if the Flight Number is dependent / relevance on Launch Site for a success launch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6F4D31-03CB-4126-9754-B32B45CD18C9}"/>
              </a:ext>
            </a:extLst>
          </p:cNvPr>
          <p:cNvSpPr/>
          <p:nvPr/>
        </p:nvSpPr>
        <p:spPr>
          <a:xfrm>
            <a:off x="2933700" y="2171700"/>
            <a:ext cx="6197600" cy="368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EBEE0-319B-4A84-993F-8971EE058265}"/>
              </a:ext>
            </a:extLst>
          </p:cNvPr>
          <p:cNvCxnSpPr/>
          <p:nvPr/>
        </p:nvCxnSpPr>
        <p:spPr>
          <a:xfrm>
            <a:off x="4381500" y="1405344"/>
            <a:ext cx="0" cy="391595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1DC4EB-DD8C-4E18-B71A-DC2A831DBA03}"/>
              </a:ext>
            </a:extLst>
          </p:cNvPr>
          <p:cNvSpPr/>
          <p:nvPr/>
        </p:nvSpPr>
        <p:spPr>
          <a:xfrm>
            <a:off x="4381500" y="3306356"/>
            <a:ext cx="3187696" cy="368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8AB16-9768-466A-BAE4-A8EBA55B89DC}"/>
              </a:ext>
            </a:extLst>
          </p:cNvPr>
          <p:cNvSpPr/>
          <p:nvPr/>
        </p:nvSpPr>
        <p:spPr>
          <a:xfrm>
            <a:off x="4433962" y="4464685"/>
            <a:ext cx="4595735" cy="368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2DE16-FCE7-4429-9A79-4A261FE3108E}"/>
              </a:ext>
            </a:extLst>
          </p:cNvPr>
          <p:cNvSpPr/>
          <p:nvPr/>
        </p:nvSpPr>
        <p:spPr>
          <a:xfrm>
            <a:off x="4101905" y="5380082"/>
            <a:ext cx="559190" cy="1841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25</a:t>
            </a:r>
            <a:endParaRPr lang="en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A953C1-AB98-432A-93D1-6B73AAE2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2406"/>
            <a:ext cx="10227660" cy="401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85CF43-34E4-4162-BAF4-E7D35AC4AB0F}"/>
              </a:ext>
            </a:extLst>
          </p:cNvPr>
          <p:cNvSpPr/>
          <p:nvPr/>
        </p:nvSpPr>
        <p:spPr>
          <a:xfrm>
            <a:off x="5883841" y="1382405"/>
            <a:ext cx="4912636" cy="367465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441C2D5-ECEF-4E6E-9BCC-8A3B069EFDFD}"/>
              </a:ext>
            </a:extLst>
          </p:cNvPr>
          <p:cNvSpPr txBox="1">
            <a:spLocks/>
          </p:cNvSpPr>
          <p:nvPr/>
        </p:nvSpPr>
        <p:spPr>
          <a:xfrm>
            <a:off x="656241" y="5510646"/>
            <a:ext cx="10544393" cy="11822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</a:rPr>
              <a:t>no rockets launched from VAFB-SLC for payload mass &gt; 10 tons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</a:rPr>
              <a:t>Payloads mass &gt; </a:t>
            </a:r>
            <a:r>
              <a:rPr lang="en-US" sz="1800" u="sng" dirty="0">
                <a:latin typeface="Abadi" panose="020B0604020104020204" pitchFamily="34" charset="0"/>
              </a:rPr>
              <a:t>+</a:t>
            </a:r>
            <a:r>
              <a:rPr lang="en-US" sz="1800" dirty="0">
                <a:latin typeface="Abadi" panose="020B0604020104020204" pitchFamily="34" charset="0"/>
              </a:rPr>
              <a:t> 7 tons have most success </a:t>
            </a:r>
            <a:r>
              <a:rPr lang="en-ID" sz="1800" dirty="0">
                <a:latin typeface="Abadi" panose="020B0604020104020204" pitchFamily="34" charset="0"/>
              </a:rPr>
              <a:t>rate;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Abadi" panose="020B0604020104020204" pitchFamily="34" charset="0"/>
              </a:rPr>
              <a:t>Payloads mass &gt; </a:t>
            </a:r>
            <a:r>
              <a:rPr lang="en-US" sz="1800" u="sng" dirty="0">
                <a:latin typeface="Abadi" panose="020B0604020104020204" pitchFamily="34" charset="0"/>
              </a:rPr>
              <a:t>+</a:t>
            </a:r>
            <a:r>
              <a:rPr lang="en-US" sz="1800" dirty="0">
                <a:latin typeface="Abadi" panose="020B0604020104020204" pitchFamily="34" charset="0"/>
              </a:rPr>
              <a:t> 10 tons seems only possible launched from CCAFS SLC 40 and KSC LC  </a:t>
            </a:r>
            <a:r>
              <a:rPr lang="en-ID" sz="1800" dirty="0">
                <a:latin typeface="Abadi" panose="020B0604020104020204" pitchFamily="34" charset="0"/>
              </a:rPr>
              <a:t>39A</a:t>
            </a:r>
            <a:endParaRPr lang="en-US" sz="18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no certain pattern </a:t>
            </a:r>
            <a:r>
              <a:rPr lang="en-US" sz="1800" dirty="0">
                <a:latin typeface="Abadi" panose="020B0604020104020204" pitchFamily="34" charset="0"/>
              </a:rPr>
              <a:t>if the launch site dependent on Pay Load Mass for a success launch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5AAA1D-5F9E-4FC5-A2F0-8E8668961F29}"/>
              </a:ext>
            </a:extLst>
          </p:cNvPr>
          <p:cNvSpPr/>
          <p:nvPr/>
        </p:nvSpPr>
        <p:spPr>
          <a:xfrm>
            <a:off x="9321800" y="1418476"/>
            <a:ext cx="1358900" cy="368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50CCD1-BE44-4235-B6FB-42B7627C0EA0}"/>
              </a:ext>
            </a:extLst>
          </p:cNvPr>
          <p:cNvCxnSpPr>
            <a:cxnSpLocks/>
          </p:cNvCxnSpPr>
          <p:nvPr/>
        </p:nvCxnSpPr>
        <p:spPr>
          <a:xfrm>
            <a:off x="5867400" y="1252944"/>
            <a:ext cx="16441" cy="367465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96896D-7CCE-4245-BA1D-B4CF8534EC73}"/>
              </a:ext>
            </a:extLst>
          </p:cNvPr>
          <p:cNvCxnSpPr>
            <a:cxnSpLocks/>
          </p:cNvCxnSpPr>
          <p:nvPr/>
        </p:nvCxnSpPr>
        <p:spPr>
          <a:xfrm>
            <a:off x="7505700" y="1252944"/>
            <a:ext cx="0" cy="3763556"/>
          </a:xfrm>
          <a:prstGeom prst="line">
            <a:avLst/>
          </a:prstGeom>
          <a:ln w="571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0AD2067-E34D-40B0-A233-46A9AF854426}"/>
              </a:ext>
            </a:extLst>
          </p:cNvPr>
          <p:cNvSpPr/>
          <p:nvPr/>
        </p:nvSpPr>
        <p:spPr>
          <a:xfrm>
            <a:off x="5604246" y="5041395"/>
            <a:ext cx="559190" cy="1841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7k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D113DE-F7C7-4C4A-A564-BF4F9EA91F05}"/>
              </a:ext>
            </a:extLst>
          </p:cNvPr>
          <p:cNvSpPr/>
          <p:nvPr/>
        </p:nvSpPr>
        <p:spPr>
          <a:xfrm>
            <a:off x="8572235" y="4648200"/>
            <a:ext cx="2108457" cy="368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774B2-0271-4AA2-979E-4B693833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4559"/>
            <a:ext cx="7944761" cy="385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EFA507-7DBA-49CC-8492-98722366D649}"/>
              </a:ext>
            </a:extLst>
          </p:cNvPr>
          <p:cNvSpPr txBox="1">
            <a:spLocks/>
          </p:cNvSpPr>
          <p:nvPr/>
        </p:nvSpPr>
        <p:spPr>
          <a:xfrm>
            <a:off x="770011" y="5423488"/>
            <a:ext cx="6007079" cy="4201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ES-L1,GE,HEO, SSO have highest mean success rate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9E2D78-A46B-470A-B5C5-15A656A337C1}"/>
              </a:ext>
            </a:extLst>
          </p:cNvPr>
          <p:cNvSpPr/>
          <p:nvPr/>
        </p:nvSpPr>
        <p:spPr>
          <a:xfrm>
            <a:off x="7467600" y="4814049"/>
            <a:ext cx="520700" cy="26595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1B2B0-9898-4724-8CF3-D708D2D8C5FA}"/>
              </a:ext>
            </a:extLst>
          </p:cNvPr>
          <p:cNvSpPr/>
          <p:nvPr/>
        </p:nvSpPr>
        <p:spPr>
          <a:xfrm>
            <a:off x="1485900" y="4814048"/>
            <a:ext cx="1193800" cy="26595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275F58-807B-4B40-880B-41DFA7070BD7}"/>
              </a:ext>
            </a:extLst>
          </p:cNvPr>
          <p:cNvSpPr/>
          <p:nvPr/>
        </p:nvSpPr>
        <p:spPr>
          <a:xfrm>
            <a:off x="3467100" y="4826749"/>
            <a:ext cx="520700" cy="26595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DD98E-ABE0-4874-BA4D-BD0872EA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11" y="1419001"/>
            <a:ext cx="8951790" cy="512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2041B1B-C86D-47C6-B357-4D9BE8F25F83}"/>
              </a:ext>
            </a:extLst>
          </p:cNvPr>
          <p:cNvSpPr txBox="1">
            <a:spLocks/>
          </p:cNvSpPr>
          <p:nvPr/>
        </p:nvSpPr>
        <p:spPr>
          <a:xfrm>
            <a:off x="9175701" y="1407488"/>
            <a:ext cx="2805088" cy="47520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Success rate improved over time on all orbit (flight number increases on each orbit)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6"/>
                </a:solidFill>
                <a:latin typeface="Abadi" panose="020B0604020104020204" pitchFamily="34" charset="0"/>
              </a:rPr>
              <a:t>the Success on LEO orbit related to number of flights</a:t>
            </a:r>
            <a:endParaRPr lang="en-US" sz="2000" dirty="0">
              <a:solidFill>
                <a:sysClr val="windowText" lastClr="000000"/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Abadi" panose="020B0604020104020204" pitchFamily="34" charset="0"/>
              </a:rPr>
              <a:t>VLEO could be opportunity, since recent frequent flight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</a:rPr>
              <a:t>no real pattern on GTO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B6B371-7AFF-4282-B0FB-E361ADC52C7B}"/>
              </a:ext>
            </a:extLst>
          </p:cNvPr>
          <p:cNvSpPr/>
          <p:nvPr/>
        </p:nvSpPr>
        <p:spPr>
          <a:xfrm>
            <a:off x="1752600" y="1419001"/>
            <a:ext cx="3276600" cy="26595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7CCD2E-E536-4A07-BE33-0CFE52B4019D}"/>
              </a:ext>
            </a:extLst>
          </p:cNvPr>
          <p:cNvSpPr/>
          <p:nvPr/>
        </p:nvSpPr>
        <p:spPr>
          <a:xfrm>
            <a:off x="1536700" y="2701701"/>
            <a:ext cx="5715000" cy="26595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19B30A-2152-40E9-803E-AEDFB09E0286}"/>
              </a:ext>
            </a:extLst>
          </p:cNvPr>
          <p:cNvSpPr/>
          <p:nvPr/>
        </p:nvSpPr>
        <p:spPr>
          <a:xfrm>
            <a:off x="6527800" y="4835301"/>
            <a:ext cx="2186972" cy="26595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DA838-3899-4EA0-90CB-0FD6BBDA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6" y="1499903"/>
            <a:ext cx="9137931" cy="5167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2B38079-8FAB-4764-9614-09F1FDBE1740}"/>
              </a:ext>
            </a:extLst>
          </p:cNvPr>
          <p:cNvSpPr txBox="1">
            <a:spLocks/>
          </p:cNvSpPr>
          <p:nvPr/>
        </p:nvSpPr>
        <p:spPr>
          <a:xfrm>
            <a:off x="5985987" y="3027846"/>
            <a:ext cx="3416300" cy="17092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6"/>
                </a:solidFill>
              </a:rPr>
              <a:t>Polar, LEO and ISS : More heavy payloads, more success rate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6"/>
                </a:solidFill>
              </a:rPr>
              <a:t>ISS has widest range of payload and good success rate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6"/>
                </a:solidFill>
              </a:rPr>
              <a:t>GTO : </a:t>
            </a:r>
            <a:r>
              <a:rPr lang="en-US" sz="1800" dirty="0">
                <a:solidFill>
                  <a:srgbClr val="FF0000"/>
                </a:solidFill>
              </a:rPr>
              <a:t>cannot be distinguished</a:t>
            </a: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E4775-02A3-4A02-BE70-FF056D680122}"/>
              </a:ext>
            </a:extLst>
          </p:cNvPr>
          <p:cNvSpPr/>
          <p:nvPr/>
        </p:nvSpPr>
        <p:spPr>
          <a:xfrm>
            <a:off x="1603521" y="1540472"/>
            <a:ext cx="5749779" cy="106302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6B080A-3CD8-4ADD-BF4F-A27AC8CB49BD}"/>
              </a:ext>
            </a:extLst>
          </p:cNvPr>
          <p:cNvSpPr/>
          <p:nvPr/>
        </p:nvSpPr>
        <p:spPr>
          <a:xfrm>
            <a:off x="2546499" y="2819570"/>
            <a:ext cx="2317602" cy="18453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929C3-2AC4-48E6-8D6B-45F11E00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9" y="1566908"/>
            <a:ext cx="5905121" cy="495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C6CDFE-70F6-4484-B8C2-A34FEADEB302}"/>
              </a:ext>
            </a:extLst>
          </p:cNvPr>
          <p:cNvSpPr txBox="1">
            <a:spLocks/>
          </p:cNvSpPr>
          <p:nvPr/>
        </p:nvSpPr>
        <p:spPr>
          <a:xfrm>
            <a:off x="6303939" y="1385494"/>
            <a:ext cx="5354661" cy="13958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Success rate keep increasing from 2013 to 2020 (generally)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rgbClr val="FF0000"/>
                </a:solidFill>
                <a:latin typeface="Abadi"/>
              </a:rPr>
              <a:t>Seems 2010-2013 were a period time for adjustment &amp; improvement analysis (budget and technology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EEAA21-5FFE-47ED-9DDC-A478FC316A07}"/>
              </a:ext>
            </a:extLst>
          </p:cNvPr>
          <p:cNvCxnSpPr>
            <a:cxnSpLocks/>
          </p:cNvCxnSpPr>
          <p:nvPr/>
        </p:nvCxnSpPr>
        <p:spPr>
          <a:xfrm flipV="1">
            <a:off x="2324100" y="2044700"/>
            <a:ext cx="3517900" cy="3657600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7A141-F6FD-4D1B-A7EB-404D9E9191A4}"/>
              </a:ext>
            </a:extLst>
          </p:cNvPr>
          <p:cNvSpPr/>
          <p:nvPr/>
        </p:nvSpPr>
        <p:spPr>
          <a:xfrm>
            <a:off x="889000" y="5499100"/>
            <a:ext cx="1435100" cy="82025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F03F7-C757-404E-9600-31C06733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3974"/>
            <a:ext cx="6535005" cy="44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3E80C-DAFB-4DF4-8E5E-AF9B2B081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811" y="2327323"/>
            <a:ext cx="1896989" cy="271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1F11DBD-DCFF-4885-97F2-518E299207FA}"/>
              </a:ext>
            </a:extLst>
          </p:cNvPr>
          <p:cNvSpPr txBox="1">
            <a:spLocks/>
          </p:cNvSpPr>
          <p:nvPr/>
        </p:nvSpPr>
        <p:spPr>
          <a:xfrm>
            <a:off x="770011" y="2049199"/>
            <a:ext cx="4922861" cy="13958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%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sql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to use SQL extension on notebook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select distinct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to pull unique values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launch_site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 column from table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spacexdataset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252462-EDED-4D09-A9BD-91BD8B7B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1" y="1322387"/>
            <a:ext cx="6990428" cy="392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859D0-E533-437D-A3FA-3F80A7873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0" y="3279066"/>
            <a:ext cx="11931182" cy="274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D9ABDF3-BA15-434E-BB13-A3A38E80E2BB}"/>
              </a:ext>
            </a:extLst>
          </p:cNvPr>
          <p:cNvSpPr txBox="1">
            <a:spLocks/>
          </p:cNvSpPr>
          <p:nvPr/>
        </p:nvSpPr>
        <p:spPr>
          <a:xfrm>
            <a:off x="165776" y="1716140"/>
            <a:ext cx="12026224" cy="140806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%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sql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to use SQL extension on notebook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select *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to pull all values of column from table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spacexdataset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where </a:t>
            </a:r>
            <a:r>
              <a:rPr lang="en-US" sz="1800" dirty="0" err="1">
                <a:solidFill>
                  <a:schemeClr val="accent2"/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 like ‘CCA%’ </a:t>
            </a:r>
            <a:r>
              <a:rPr lang="en-US" sz="1800" dirty="0">
                <a:latin typeface="Abadi"/>
              </a:rPr>
              <a:t>: keyword wild card only </a:t>
            </a:r>
            <a:r>
              <a:rPr lang="en-US" sz="1800" dirty="0" err="1">
                <a:latin typeface="Abadi"/>
              </a:rPr>
              <a:t>launch_site</a:t>
            </a:r>
            <a:r>
              <a:rPr lang="en-US" sz="1800" dirty="0">
                <a:latin typeface="Abadi"/>
              </a:rPr>
              <a:t> begin with CCA, 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% </a:t>
            </a:r>
            <a:r>
              <a:rPr lang="en-US" sz="1800" dirty="0">
                <a:latin typeface="Abadi"/>
              </a:rPr>
              <a:t>in the end means can be any word after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l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imit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5 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:</a:t>
            </a:r>
            <a:r>
              <a:rPr lang="en-US" sz="1800" dirty="0">
                <a:latin typeface="Abadi"/>
              </a:rPr>
              <a:t> only fetch 5 records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71503" y="1369389"/>
            <a:ext cx="3066695" cy="53969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Methods :</a:t>
            </a:r>
          </a:p>
          <a:p>
            <a:pPr marL="342900" lvl="1" indent="-279400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SpaceX API, Web Scrapping &amp; Wrangling</a:t>
            </a:r>
          </a:p>
          <a:p>
            <a:pPr marL="342900" lvl="1" indent="-279400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: SQL, Matplotlib, Pandas</a:t>
            </a:r>
          </a:p>
          <a:p>
            <a:pPr marL="342900" lvl="1" indent="-279400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&amp; Dashboard (Folium, Analytics,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Dash)</a:t>
            </a:r>
          </a:p>
          <a:p>
            <a:pPr marL="342900" lvl="1" indent="-279400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(Logistic, SVM, KNN, Tree)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Results :</a:t>
            </a:r>
          </a:p>
          <a:p>
            <a:pPr marL="342900"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Extract &amp; Analysis with Interactive Visualization</a:t>
            </a:r>
          </a:p>
          <a:p>
            <a:pPr marL="342900"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Model for 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96903" y="5722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485D8F-8ABA-4261-A56B-0EA95253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691" y="2189122"/>
            <a:ext cx="7391423" cy="319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15780-78BA-4A74-B4CF-3E3675728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653" y="1296822"/>
            <a:ext cx="6970844" cy="763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A2E4D-DFC1-4948-9288-638FA11AB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425" y="3899924"/>
            <a:ext cx="5715603" cy="265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0814D-5D70-4516-85A6-7CAFA13FA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578" y="3113025"/>
            <a:ext cx="3396967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56B92-CFC9-4142-B97C-1D7897D8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7" y="1339850"/>
            <a:ext cx="11989403" cy="371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8AAF05E-0BA8-415D-A7F8-7486E9330F9D}"/>
              </a:ext>
            </a:extLst>
          </p:cNvPr>
          <p:cNvSpPr txBox="1">
            <a:spLocks/>
          </p:cNvSpPr>
          <p:nvPr/>
        </p:nvSpPr>
        <p:spPr>
          <a:xfrm>
            <a:off x="165776" y="2046577"/>
            <a:ext cx="11119835" cy="11634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sum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to pull sum in kg of payload mass column from table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spacexdataset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, summing all values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as “Total …” :</a:t>
            </a:r>
            <a:r>
              <a:rPr lang="en-US" sz="1800" dirty="0">
                <a:latin typeface="Abadi"/>
              </a:rPr>
              <a:t> alias to rename the new column as “Total …”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where customer= </a:t>
            </a:r>
            <a:r>
              <a:rPr lang="en-US" sz="1800" dirty="0">
                <a:latin typeface="Abadi"/>
              </a:rPr>
              <a:t>: keyword wild card customer exactly same as 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‘NASA (CRS)’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0CE22-C8FD-4715-99C3-94D950D10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31" y="3210030"/>
            <a:ext cx="4764570" cy="1023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19190-8FB7-4A24-800D-54EC6793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" y="1298575"/>
            <a:ext cx="11901488" cy="285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DDD3123-C3E7-4D31-A55E-23C827EA6BD0}"/>
              </a:ext>
            </a:extLst>
          </p:cNvPr>
          <p:cNvSpPr txBox="1">
            <a:spLocks/>
          </p:cNvSpPr>
          <p:nvPr/>
        </p:nvSpPr>
        <p:spPr>
          <a:xfrm>
            <a:off x="165776" y="2046577"/>
            <a:ext cx="11119835" cy="138242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avg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to pull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averagein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 kg of payload mass column from table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spacexdataset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, calculating all values in col.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as “Average…” :</a:t>
            </a:r>
            <a:r>
              <a:rPr lang="en-US" sz="1800" dirty="0">
                <a:latin typeface="Abadi"/>
              </a:rPr>
              <a:t> alias to rename the new column as “Average …”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select * : </a:t>
            </a:r>
            <a:r>
              <a:rPr lang="en-US" sz="1800" dirty="0">
                <a:latin typeface="Abadi"/>
              </a:rPr>
              <a:t>to pull all values of column from table </a:t>
            </a:r>
            <a:r>
              <a:rPr lang="en-US" sz="1800" dirty="0" err="1">
                <a:latin typeface="Abadi"/>
              </a:rPr>
              <a:t>spacexdataset</a:t>
            </a:r>
            <a:endParaRPr lang="en-US" sz="1800" dirty="0"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where </a:t>
            </a:r>
            <a:r>
              <a:rPr lang="en-US" sz="1800" dirty="0" err="1">
                <a:solidFill>
                  <a:schemeClr val="accent2"/>
                </a:solidFill>
                <a:latin typeface="Abadi"/>
              </a:rPr>
              <a:t>booster_version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 like ‘F9 v1.1%’ </a:t>
            </a:r>
            <a:r>
              <a:rPr lang="en-US" sz="1800" dirty="0">
                <a:latin typeface="Abadi"/>
              </a:rPr>
              <a:t>: keyword wild card only </a:t>
            </a:r>
            <a:r>
              <a:rPr lang="en-US" sz="1800" dirty="0" err="1">
                <a:latin typeface="Abadi"/>
              </a:rPr>
              <a:t>booster_version</a:t>
            </a:r>
            <a:r>
              <a:rPr lang="en-US" sz="1800" dirty="0">
                <a:latin typeface="Abadi"/>
              </a:rPr>
              <a:t> begin with F9 v1.1, 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% </a:t>
            </a:r>
            <a:r>
              <a:rPr lang="en-US" sz="1800" dirty="0">
                <a:latin typeface="Abadi"/>
              </a:rPr>
              <a:t>in the end means can be any word after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51CFB-A9E8-4C8D-9986-3DFF40AA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25" y="3853178"/>
            <a:ext cx="6492838" cy="1061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7FA20-15A4-46EA-96C7-77B61164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00"/>
            <a:ext cx="12204700" cy="39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8D98C-37DB-44D2-AA34-5BDE17B3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287" y="4221349"/>
            <a:ext cx="6018627" cy="116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B647572-B710-42AD-9EB6-C45C71493E43}"/>
              </a:ext>
            </a:extLst>
          </p:cNvPr>
          <p:cNvSpPr txBox="1">
            <a:spLocks/>
          </p:cNvSpPr>
          <p:nvPr/>
        </p:nvSpPr>
        <p:spPr>
          <a:xfrm>
            <a:off x="338137" y="2376778"/>
            <a:ext cx="11119835" cy="11634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min(DATE)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to pull minimum value on DATE column (MIN = the oldest date)</a:t>
            </a:r>
            <a:endParaRPr lang="en-US" sz="2000" dirty="0"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as “1st …” :</a:t>
            </a:r>
            <a:r>
              <a:rPr lang="en-US" sz="2000" dirty="0">
                <a:latin typeface="Abadi"/>
              </a:rPr>
              <a:t> alias to rename the new column as “1st …”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where </a:t>
            </a:r>
            <a:r>
              <a:rPr lang="en-US" sz="2000" dirty="0" err="1">
                <a:solidFill>
                  <a:schemeClr val="accent2"/>
                </a:solidFill>
                <a:latin typeface="Abadi"/>
              </a:rPr>
              <a:t>landing_outcome</a:t>
            </a:r>
            <a:r>
              <a:rPr lang="en-US" sz="2000" dirty="0">
                <a:solidFill>
                  <a:schemeClr val="accent2"/>
                </a:solidFill>
                <a:latin typeface="Abadi"/>
              </a:rPr>
              <a:t>= </a:t>
            </a:r>
            <a:r>
              <a:rPr lang="en-US" sz="2000" dirty="0">
                <a:latin typeface="Abadi"/>
              </a:rPr>
              <a:t>: keyword wild card customer exactly same as </a:t>
            </a:r>
            <a:r>
              <a:rPr lang="en-US" sz="2000" dirty="0">
                <a:solidFill>
                  <a:schemeClr val="accent2"/>
                </a:solidFill>
                <a:latin typeface="Abadi"/>
              </a:rPr>
              <a:t>‘Success (ground pad)’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539AED-CF15-41A6-8A35-B4DB5CE8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" y="1300162"/>
            <a:ext cx="11923486" cy="33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8E1EB3-E7D2-4A53-B959-7BA26AF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284" y="2119817"/>
            <a:ext cx="2184327" cy="282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EB55F81-87BE-47AE-89DF-CF70D5F6AE0F}"/>
              </a:ext>
            </a:extLst>
          </p:cNvPr>
          <p:cNvSpPr txBox="1">
            <a:spLocks/>
          </p:cNvSpPr>
          <p:nvPr/>
        </p:nvSpPr>
        <p:spPr>
          <a:xfrm>
            <a:off x="165777" y="2083196"/>
            <a:ext cx="8000324" cy="289377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select </a:t>
            </a:r>
            <a:r>
              <a:rPr lang="en-US" sz="1800" dirty="0" err="1">
                <a:solidFill>
                  <a:schemeClr val="accent2"/>
                </a:solidFill>
                <a:latin typeface="Abadi"/>
              </a:rPr>
              <a:t>booster_version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 : </a:t>
            </a:r>
            <a:r>
              <a:rPr lang="en-US" sz="1800" dirty="0">
                <a:latin typeface="Abadi"/>
              </a:rPr>
              <a:t>to pull only booster version column from table </a:t>
            </a:r>
            <a:r>
              <a:rPr lang="en-US" sz="1800" dirty="0" err="1">
                <a:latin typeface="Abadi"/>
              </a:rPr>
              <a:t>spacexdataset</a:t>
            </a:r>
            <a:endParaRPr lang="en-US" sz="1800" dirty="0"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where </a:t>
            </a:r>
            <a:r>
              <a:rPr lang="en-US" sz="1800" dirty="0" err="1">
                <a:solidFill>
                  <a:schemeClr val="accent2"/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= </a:t>
            </a:r>
            <a:r>
              <a:rPr lang="en-US" sz="1800" dirty="0">
                <a:latin typeface="Abadi"/>
              </a:rPr>
              <a:t>: keyword wild card </a:t>
            </a:r>
            <a:r>
              <a:rPr lang="en-US" sz="1800" dirty="0" err="1">
                <a:latin typeface="Abadi"/>
              </a:rPr>
              <a:t>landing_outcome</a:t>
            </a:r>
            <a:r>
              <a:rPr lang="en-US" sz="1800" dirty="0">
                <a:latin typeface="Abadi"/>
              </a:rPr>
              <a:t> exactly same as 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‘Success (drone ship)’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and … between 4000 and 6000 </a:t>
            </a:r>
            <a:r>
              <a:rPr lang="en-US" sz="1800" dirty="0">
                <a:latin typeface="Abadi"/>
              </a:rPr>
              <a:t>: additional filter between 2 values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AD00B-DDBB-4114-AF92-24B17277E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1366837"/>
            <a:ext cx="11564938" cy="309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057C68-0B43-4A59-8F67-D05CD071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579" y="3502094"/>
            <a:ext cx="6935421" cy="185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2AC8148-DEEA-429B-8C06-82244B370AE6}"/>
              </a:ext>
            </a:extLst>
          </p:cNvPr>
          <p:cNvSpPr txBox="1">
            <a:spLocks/>
          </p:cNvSpPr>
          <p:nvPr/>
        </p:nvSpPr>
        <p:spPr>
          <a:xfrm>
            <a:off x="165776" y="2083196"/>
            <a:ext cx="11518223" cy="11892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select </a:t>
            </a:r>
            <a:r>
              <a:rPr lang="en-US" sz="1800" dirty="0" err="1">
                <a:solidFill>
                  <a:schemeClr val="accent2"/>
                </a:solidFill>
                <a:latin typeface="Abadi"/>
              </a:rPr>
              <a:t>mission_outcome</a:t>
            </a:r>
            <a:r>
              <a:rPr lang="en-US" sz="1800" dirty="0">
                <a:solidFill>
                  <a:schemeClr val="accent2"/>
                </a:solidFill>
                <a:latin typeface="Abadi"/>
              </a:rPr>
              <a:t>, count.. : </a:t>
            </a:r>
            <a:r>
              <a:rPr lang="en-US" sz="1800" dirty="0">
                <a:latin typeface="Abadi"/>
              </a:rPr>
              <a:t>to pull 1 column mission outcome and count all kind of it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as “Total …” :</a:t>
            </a:r>
            <a:r>
              <a:rPr lang="en-US" sz="1800" dirty="0">
                <a:latin typeface="Abadi"/>
              </a:rPr>
              <a:t> alias to rename the new column as “Total …”</a:t>
            </a:r>
            <a:endParaRPr lang="en-US" sz="1800" dirty="0">
              <a:solidFill>
                <a:schemeClr val="accent2"/>
              </a:solidFill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group by ..= </a:t>
            </a:r>
            <a:r>
              <a:rPr lang="en-US" sz="1800" dirty="0">
                <a:latin typeface="Abadi"/>
              </a:rPr>
              <a:t>: to group by mission outcome and giving each counting records, summary</a:t>
            </a:r>
            <a:endParaRPr lang="en-US" sz="1800" dirty="0">
              <a:solidFill>
                <a:schemeClr val="accent2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7761" y="642721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14EDF-BA58-4244-A4E0-B8DB9FA7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0336"/>
            <a:ext cx="8667750" cy="84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6EEED-B3D3-41AA-96A3-20A3BF8C6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940" y="1778017"/>
            <a:ext cx="3690864" cy="4649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CB324E4-BD64-4381-BD27-A38D7EC620A5}"/>
              </a:ext>
            </a:extLst>
          </p:cNvPr>
          <p:cNvSpPr txBox="1">
            <a:spLocks/>
          </p:cNvSpPr>
          <p:nvPr/>
        </p:nvSpPr>
        <p:spPr>
          <a:xfrm>
            <a:off x="662739" y="2677817"/>
            <a:ext cx="6969962" cy="21989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select distinct : </a:t>
            </a:r>
            <a:r>
              <a:rPr lang="en-US" sz="1800" dirty="0">
                <a:latin typeface="Abadi"/>
              </a:rPr>
              <a:t>to pull unique values of </a:t>
            </a:r>
            <a:r>
              <a:rPr lang="en-US" sz="1800" dirty="0" err="1">
                <a:latin typeface="Abadi"/>
              </a:rPr>
              <a:t>booster_version</a:t>
            </a:r>
            <a:r>
              <a:rPr lang="en-US" sz="1800" dirty="0">
                <a:latin typeface="Abadi"/>
              </a:rPr>
              <a:t> column from table </a:t>
            </a:r>
            <a:r>
              <a:rPr lang="en-US" sz="1800" dirty="0" err="1">
                <a:latin typeface="Abadi"/>
              </a:rPr>
              <a:t>spacexdataset</a:t>
            </a:r>
            <a:endParaRPr lang="en-US" sz="1800" dirty="0">
              <a:solidFill>
                <a:schemeClr val="accent2"/>
              </a:solidFill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as “Booster …” :</a:t>
            </a:r>
            <a:r>
              <a:rPr lang="en-US" sz="1800" dirty="0">
                <a:latin typeface="Abadi"/>
              </a:rPr>
              <a:t> alias to rename the new column as “Booster …”</a:t>
            </a:r>
            <a:endParaRPr lang="en-US" sz="1800" dirty="0">
              <a:solidFill>
                <a:schemeClr val="accent2"/>
              </a:solidFill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where payload .. = </a:t>
            </a:r>
            <a:r>
              <a:rPr lang="en-US" sz="1800" dirty="0">
                <a:latin typeface="Abadi"/>
              </a:rPr>
              <a:t>: to filter with subquery regarding value of payload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1800" dirty="0">
                <a:solidFill>
                  <a:schemeClr val="accent2"/>
                </a:solidFill>
                <a:latin typeface="Abadi"/>
              </a:rPr>
              <a:t>..=(select max ..) : </a:t>
            </a:r>
            <a:r>
              <a:rPr lang="en-US" sz="1800" dirty="0">
                <a:latin typeface="Abadi"/>
              </a:rPr>
              <a:t>subquery pull maximum value of payload column, then being filter in main query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52842-F6C9-44A3-A20E-9D2429485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2387"/>
            <a:ext cx="7781925" cy="80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8C0B5-CFEA-4EA3-AFAD-F988FC8D8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4367212"/>
            <a:ext cx="8820382" cy="150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D530BD2-AE3E-482C-9586-B0B7D363E95B}"/>
              </a:ext>
            </a:extLst>
          </p:cNvPr>
          <p:cNvSpPr txBox="1">
            <a:spLocks/>
          </p:cNvSpPr>
          <p:nvPr/>
        </p:nvSpPr>
        <p:spPr>
          <a:xfrm>
            <a:off x="338137" y="2376778"/>
            <a:ext cx="11119835" cy="16364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monthname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(date)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to pull month name value on DATE column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as “Month …” :</a:t>
            </a:r>
            <a:r>
              <a:rPr lang="en-US" sz="2000" dirty="0">
                <a:latin typeface="Abadi"/>
              </a:rPr>
              <a:t> alias to rename the new column as “Month …”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selected column : month name, landing outcome, booster version, launch site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where </a:t>
            </a:r>
            <a:r>
              <a:rPr lang="en-US" sz="2000" dirty="0" err="1">
                <a:solidFill>
                  <a:schemeClr val="accent2"/>
                </a:solidFill>
                <a:latin typeface="Abadi"/>
              </a:rPr>
              <a:t>landing_outcome</a:t>
            </a:r>
            <a:r>
              <a:rPr lang="en-US" sz="2000" dirty="0">
                <a:solidFill>
                  <a:schemeClr val="accent2"/>
                </a:solidFill>
                <a:latin typeface="Abadi"/>
              </a:rPr>
              <a:t>= </a:t>
            </a:r>
            <a:r>
              <a:rPr lang="en-US" sz="2000" dirty="0">
                <a:latin typeface="Abadi"/>
              </a:rPr>
              <a:t>: keyword wild card customer exactly same as </a:t>
            </a:r>
            <a:r>
              <a:rPr lang="en-US" sz="2000" dirty="0">
                <a:solidFill>
                  <a:schemeClr val="accent2"/>
                </a:solidFill>
                <a:latin typeface="Abadi"/>
              </a:rPr>
              <a:t>‘Failure (drone ship)’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and year(date)=2015 : </a:t>
            </a:r>
            <a:r>
              <a:rPr lang="en-US" sz="2000" dirty="0">
                <a:latin typeface="Abadi"/>
              </a:rPr>
              <a:t>additional filter by value of year on DATE column to be exactly </a:t>
            </a:r>
            <a:r>
              <a:rPr lang="en-US" sz="2000" dirty="0">
                <a:solidFill>
                  <a:schemeClr val="accent2"/>
                </a:solidFill>
                <a:latin typeface="Abadi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0770C-688B-4E23-91C5-7F08DC3F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9062"/>
            <a:ext cx="8343900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F02FC9-7657-4008-B11B-2A5063ABF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299" y="5049542"/>
            <a:ext cx="5643637" cy="164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7DE9386-348B-48F2-A3D7-33EF03CDDAC9}"/>
              </a:ext>
            </a:extLst>
          </p:cNvPr>
          <p:cNvSpPr txBox="1">
            <a:spLocks/>
          </p:cNvSpPr>
          <p:nvPr/>
        </p:nvSpPr>
        <p:spPr>
          <a:xfrm>
            <a:off x="467893" y="2795324"/>
            <a:ext cx="11119835" cy="22542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select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landing_outcome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, count(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landing_outcome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) 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/>
                <a:ea typeface="+mn-ea"/>
                <a:cs typeface="+mn-cs"/>
              </a:rPr>
              <a:t>to pull landing outcome column and its count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as “Total …” :</a:t>
            </a:r>
            <a:r>
              <a:rPr lang="en-US" sz="2000" dirty="0">
                <a:latin typeface="Abadi"/>
              </a:rPr>
              <a:t> alias to rename the new column as “Total …”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where </a:t>
            </a:r>
            <a:r>
              <a:rPr lang="en-US" sz="2000" dirty="0" err="1">
                <a:solidFill>
                  <a:schemeClr val="accent2"/>
                </a:solidFill>
                <a:latin typeface="Abadi"/>
              </a:rPr>
              <a:t>landing_outcome</a:t>
            </a:r>
            <a:r>
              <a:rPr lang="en-US" sz="2000" dirty="0">
                <a:solidFill>
                  <a:schemeClr val="accent2"/>
                </a:solidFill>
                <a:latin typeface="Abadi"/>
              </a:rPr>
              <a:t> like.. </a:t>
            </a:r>
            <a:r>
              <a:rPr lang="en-US" sz="2000" dirty="0">
                <a:latin typeface="Abadi"/>
              </a:rPr>
              <a:t>: keyword wild card customer start with </a:t>
            </a:r>
            <a:r>
              <a:rPr lang="en-US" sz="2000" dirty="0">
                <a:solidFill>
                  <a:schemeClr val="accent2"/>
                </a:solidFill>
                <a:latin typeface="Abadi"/>
              </a:rPr>
              <a:t>‘Success</a:t>
            </a:r>
            <a:r>
              <a:rPr lang="en-US" sz="2000" dirty="0">
                <a:latin typeface="Abadi"/>
              </a:rPr>
              <a:t>.., weather on drone ship or ground pad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between : </a:t>
            </a:r>
            <a:r>
              <a:rPr lang="en-US" sz="2000" dirty="0">
                <a:latin typeface="Abadi"/>
              </a:rPr>
              <a:t>additional filter by value of DATE column between 2 dates value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group by : </a:t>
            </a:r>
            <a:r>
              <a:rPr lang="en-US" sz="2000" dirty="0">
                <a:latin typeface="Abadi"/>
              </a:rPr>
              <a:t>make a new </a:t>
            </a:r>
            <a:r>
              <a:rPr lang="en-US" sz="2000" dirty="0" err="1">
                <a:latin typeface="Abadi"/>
              </a:rPr>
              <a:t>tabel</a:t>
            </a:r>
            <a:r>
              <a:rPr lang="en-US" sz="2000" dirty="0">
                <a:latin typeface="Abadi"/>
              </a:rPr>
              <a:t> grouped by </a:t>
            </a:r>
            <a:r>
              <a:rPr lang="en-US" sz="2000" dirty="0" err="1">
                <a:latin typeface="Abadi"/>
              </a:rPr>
              <a:t>landing_outcome</a:t>
            </a:r>
            <a:r>
              <a:rPr lang="en-US" sz="2000" dirty="0">
                <a:latin typeface="Abadi"/>
              </a:rPr>
              <a:t> column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accent2"/>
                </a:solidFill>
                <a:latin typeface="Abadi"/>
              </a:rPr>
              <a:t>order by count .. desc.</a:t>
            </a:r>
            <a:r>
              <a:rPr lang="en-US" sz="2000" dirty="0">
                <a:latin typeface="Abadi"/>
              </a:rPr>
              <a:t> : sort the new row descending based on count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8E4A7-7131-417C-9F27-7C4FCC57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3200"/>
            <a:ext cx="7445304" cy="314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BF35167-AE6D-4791-B460-FBD51E79D4E8}"/>
              </a:ext>
            </a:extLst>
          </p:cNvPr>
          <p:cNvSpPr txBox="1">
            <a:spLocks/>
          </p:cNvSpPr>
          <p:nvPr/>
        </p:nvSpPr>
        <p:spPr>
          <a:xfrm>
            <a:off x="617610" y="4835751"/>
            <a:ext cx="10668001" cy="159146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indicate launch sites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indicate highlighted areas around specific coordinates, (i.e. : NASA)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near sea / coast line and far from big city, for safety analysis, but not too far from logistic needs such as highway / railroads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351E8-079A-4DC1-9D08-F2714A22F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025" y="1485900"/>
            <a:ext cx="24955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8C00E-A385-4578-B407-FB85364C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48" y="3517900"/>
            <a:ext cx="9353875" cy="290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34796" y="1391165"/>
            <a:ext cx="11722408" cy="407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 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 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“evaluate the eligibility &amp; viability of the new company ‘Space Y’ to compete ‘Space X’ by optimizing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b="1" spc="-9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otal</a:t>
            </a:r>
            <a:r>
              <a:rPr lang="en-US" b="1" spc="368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 </a:t>
            </a:r>
            <a:r>
              <a:rPr lang="en-US" b="1" spc="-1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c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ost</a:t>
            </a:r>
            <a:r>
              <a:rPr lang="en-US" b="1" spc="343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 </a:t>
            </a:r>
            <a:r>
              <a:rPr lang="en-US" b="1" spc="-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or </a:t>
            </a:r>
            <a:r>
              <a:rPr lang="en-ID" b="1" spc="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l</a:t>
            </a:r>
            <a:r>
              <a:rPr lang="en-ID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aun</a:t>
            </a:r>
            <a:r>
              <a:rPr lang="en-ID" b="1" spc="-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c</a:t>
            </a:r>
            <a:r>
              <a:rPr lang="en-ID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he</a:t>
            </a:r>
            <a:r>
              <a:rPr lang="en-ID" b="1" spc="-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s</a:t>
            </a:r>
            <a:r>
              <a:rPr lang="en-ID" spc="-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”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 :</a:t>
            </a:r>
          </a:p>
          <a:p>
            <a:pPr lvl="1">
              <a:spcBef>
                <a:spcPts val="14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Be</a:t>
            </a:r>
            <a:r>
              <a:rPr lang="en-US" sz="1800" b="1" spc="-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t </a:t>
            </a:r>
            <a:r>
              <a:rPr lang="en-US" sz="1800" b="1" spc="22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model to </a:t>
            </a:r>
            <a:r>
              <a:rPr lang="en-ID" sz="1800" b="1" spc="-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predict successful landing of 1</a:t>
            </a:r>
            <a:r>
              <a:rPr lang="en-ID" sz="1800" b="1" spc="-4" baseline="30000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st</a:t>
            </a:r>
            <a:r>
              <a:rPr lang="en-ID" sz="1800" b="1" spc="-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 stage rocket </a:t>
            </a:r>
            <a:r>
              <a:rPr lang="en-ID" sz="1800" spc="-4" dirty="0">
                <a:solidFill>
                  <a:srgbClr val="292929"/>
                </a:solidFill>
                <a:latin typeface="Abadi" panose="020B0604020104020204" pitchFamily="34" charset="0"/>
                <a:cs typeface="Times New Roman"/>
              </a:rPr>
              <a:t>with all </a:t>
            </a:r>
            <a:r>
              <a:rPr lang="en-ID" sz="1800" b="1" spc="-4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  <a:cs typeface="Times New Roman"/>
              </a:rPr>
              <a:t>determining </a:t>
            </a:r>
            <a:r>
              <a:rPr lang="en-ID" sz="1800" spc="-4" dirty="0">
                <a:solidFill>
                  <a:srgbClr val="292929"/>
                </a:solidFill>
                <a:latin typeface="Abadi" panose="020B0604020104020204" pitchFamily="34" charset="0"/>
                <a:cs typeface="Times New Roman"/>
              </a:rPr>
              <a:t>factors (Launch Site, Orbit, etc..)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D7104-EEFF-4398-A6D1-DE0BF5618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7" y="4444752"/>
            <a:ext cx="2978304" cy="223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FF51CA-BDAB-4AC7-872F-1B1B5DA6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37" y="1612323"/>
            <a:ext cx="8004354" cy="2914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owchart: Merge 6">
            <a:extLst>
              <a:ext uri="{FF2B5EF4-FFF2-40B4-BE49-F238E27FC236}">
                <a16:creationId xmlns:a16="http://schemas.microsoft.com/office/drawing/2014/main" id="{FF65639A-A333-4A7C-A5A8-64BBDC085236}"/>
              </a:ext>
            </a:extLst>
          </p:cNvPr>
          <p:cNvSpPr/>
          <p:nvPr/>
        </p:nvSpPr>
        <p:spPr>
          <a:xfrm rot="16200000">
            <a:off x="3039458" y="1646843"/>
            <a:ext cx="1579188" cy="1714502"/>
          </a:xfrm>
          <a:prstGeom prst="flowChartMerg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4652124"/>
            <a:ext cx="3823212" cy="20534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 : KSC LC-39A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13 launch in KSC, 10 success launch with green mark, 3 failure with red mark using marker cluster, the best probability of successful launch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Launch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F9970-3CFC-46BC-A806-EDD2F8F26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662" b="12005"/>
          <a:stretch/>
        </p:blipFill>
        <p:spPr>
          <a:xfrm>
            <a:off x="312809" y="1589809"/>
            <a:ext cx="2874890" cy="2686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92303-CF85-41F8-B55E-36716D447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144" y="4563801"/>
            <a:ext cx="1660987" cy="214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6871C-B2B6-4291-A047-87EDDE326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783" y="4570557"/>
            <a:ext cx="2155145" cy="21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FC29-D9D0-4A40-B0A2-F0117D7B3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623" y="4575924"/>
            <a:ext cx="2028532" cy="2136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5634" y="3944152"/>
            <a:ext cx="10872337" cy="29138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showing </a:t>
            </a: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Best &amp; Safety Place to launch (in distance)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near coastline and far from city to minimize the risk of accident / inhabited area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near logistic infrastructure around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Distance from Cities : &gt; 14 km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Distance from Coastline : &lt; 4 km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Distance from Highway : VAFB most far 14.6 km, else &lt; 7 km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Distance from Railway : &lt;1.4 km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Map (Logistic &amp; Safety)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D5F12-EFAD-4075-973C-607529B61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5" y="1404137"/>
            <a:ext cx="5396065" cy="2126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BDC951-7D06-40EC-B7AC-398F67F0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20981"/>
            <a:ext cx="6049476" cy="150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4CC8C-8E9E-4262-8C6D-12731FD1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1346200"/>
            <a:ext cx="8625871" cy="479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 Dashboard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69CD9A-8B06-4DB7-9610-DF7B4B707EE7}"/>
              </a:ext>
            </a:extLst>
          </p:cNvPr>
          <p:cNvSpPr txBox="1">
            <a:spLocks/>
          </p:cNvSpPr>
          <p:nvPr/>
        </p:nvSpPr>
        <p:spPr>
          <a:xfrm>
            <a:off x="594330" y="1634812"/>
            <a:ext cx="2882899" cy="2110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10 of 24 success launch in KSC LC-39A (41.7 %) above the others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BC3CFA-AAC5-4002-AFE2-2807439D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1634812"/>
            <a:ext cx="9385300" cy="4981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Launches Success Ratio on Most Success Rate Site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69CD9A-8B06-4DB7-9610-DF7B4B707EE7}"/>
              </a:ext>
            </a:extLst>
          </p:cNvPr>
          <p:cNvSpPr txBox="1">
            <a:spLocks/>
          </p:cNvSpPr>
          <p:nvPr/>
        </p:nvSpPr>
        <p:spPr>
          <a:xfrm>
            <a:off x="111730" y="1646142"/>
            <a:ext cx="2882899" cy="2110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10 of 13 success launch in KSC LC-39A (76.9 %)</a:t>
            </a:r>
          </a:p>
        </p:txBody>
      </p:sp>
    </p:spTree>
    <p:extLst>
      <p:ext uri="{BB962C8B-B14F-4D97-AF65-F5344CB8AC3E}">
        <p14:creationId xmlns:p14="http://schemas.microsoft.com/office/powerpoint/2010/main" val="1058709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421CED-B6E4-4E83-9ECE-A170AD42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474249"/>
            <a:ext cx="9067800" cy="428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Dashboard (1/2)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870053-1E34-4A57-B476-60C732DAE16E}"/>
              </a:ext>
            </a:extLst>
          </p:cNvPr>
          <p:cNvSpPr txBox="1">
            <a:spLocks/>
          </p:cNvSpPr>
          <p:nvPr/>
        </p:nvSpPr>
        <p:spPr>
          <a:xfrm>
            <a:off x="111730" y="1646142"/>
            <a:ext cx="2882899" cy="2110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&lt; 5 tons, FT booster prove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success launch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729D7-E680-4CED-AC8C-52345214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09" y="1381166"/>
            <a:ext cx="9758161" cy="4750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Payload vs Launch Outcome Dashboard (2/2)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870053-1E34-4A57-B476-60C732DAE16E}"/>
              </a:ext>
            </a:extLst>
          </p:cNvPr>
          <p:cNvSpPr txBox="1">
            <a:spLocks/>
          </p:cNvSpPr>
          <p:nvPr/>
        </p:nvSpPr>
        <p:spPr>
          <a:xfrm>
            <a:off x="111730" y="1646142"/>
            <a:ext cx="2210379" cy="3002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&gt; 5 tons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, not enough data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to estimate the best Booster option</a:t>
            </a:r>
          </a:p>
        </p:txBody>
      </p:sp>
    </p:spTree>
    <p:extLst>
      <p:ext uri="{BB962C8B-B14F-4D97-AF65-F5344CB8AC3E}">
        <p14:creationId xmlns:p14="http://schemas.microsoft.com/office/powerpoint/2010/main" val="496122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3200" y="1421606"/>
            <a:ext cx="9042400" cy="35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The model with the highest classification accuracy is Decision Tree (88.93%)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7468C-8282-49AA-B9B0-FAA0F294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36" y="3661035"/>
            <a:ext cx="7256064" cy="3095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E53D54F-3027-4D87-85D9-CA561771A1D4}"/>
              </a:ext>
            </a:extLst>
          </p:cNvPr>
          <p:cNvGrpSpPr/>
          <p:nvPr/>
        </p:nvGrpSpPr>
        <p:grpSpPr>
          <a:xfrm>
            <a:off x="8752277" y="1809165"/>
            <a:ext cx="2804723" cy="1633520"/>
            <a:chOff x="9387277" y="1336108"/>
            <a:chExt cx="2804723" cy="16335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B2BF1B-EF2C-41CF-9E91-F53209CBE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7277" y="1336108"/>
              <a:ext cx="2804723" cy="16335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327B427-6DDE-401E-9541-31A807A175B4}"/>
                </a:ext>
              </a:extLst>
            </p:cNvPr>
            <p:cNvSpPr/>
            <p:nvPr/>
          </p:nvSpPr>
          <p:spPr>
            <a:xfrm>
              <a:off x="9621161" y="1956018"/>
              <a:ext cx="2570839" cy="393700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6D21C18-64C2-4E66-8A72-656D393EC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02604"/>
              </p:ext>
            </p:extLst>
          </p:nvPr>
        </p:nvGraphicFramePr>
        <p:xfrm>
          <a:off x="101600" y="1797355"/>
          <a:ext cx="8229600" cy="175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3684610036"/>
                    </a:ext>
                  </a:extLst>
                </a:gridCol>
                <a:gridCol w="807023">
                  <a:extLst>
                    <a:ext uri="{9D8B030D-6E8A-4147-A177-3AD203B41FA5}">
                      <a16:colId xmlns:a16="http://schemas.microsoft.com/office/drawing/2014/main" val="385094590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2438397873"/>
                    </a:ext>
                  </a:extLst>
                </a:gridCol>
                <a:gridCol w="5925882">
                  <a:extLst>
                    <a:ext uri="{9D8B030D-6E8A-4147-A177-3AD203B41FA5}">
                      <a16:colId xmlns:a16="http://schemas.microsoft.com/office/drawing/2014/main" val="2663955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u="none" strike="noStrike" dirty="0">
                          <a:effectLst/>
                        </a:rPr>
                        <a:t>Method</a:t>
                      </a:r>
                      <a:endParaRPr lang="en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u="none" strike="noStrike" dirty="0">
                          <a:effectLst/>
                        </a:rPr>
                        <a:t>Accuracy</a:t>
                      </a:r>
                      <a:endParaRPr lang="en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u="none" strike="noStrike" dirty="0">
                          <a:effectLst/>
                        </a:rPr>
                        <a:t>Test Accuracy</a:t>
                      </a:r>
                      <a:endParaRPr lang="en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u="none" strike="noStrike" dirty="0">
                          <a:effectLst/>
                        </a:rPr>
                        <a:t>Tuned Hyperparameter</a:t>
                      </a:r>
                      <a:endParaRPr lang="en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0702584"/>
                  </a:ext>
                </a:extLst>
              </a:tr>
              <a:tr h="202197">
                <a:tc>
                  <a:txBody>
                    <a:bodyPr/>
                    <a:lstStyle/>
                    <a:p>
                      <a:pPr algn="l" fontAlgn="t"/>
                      <a:r>
                        <a:rPr lang="en-ID" sz="1400" u="none" strike="noStrike" dirty="0">
                          <a:effectLst/>
                        </a:rPr>
                        <a:t>KNN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sz="1400" u="none" strike="noStrike" dirty="0">
                          <a:effectLst/>
                        </a:rPr>
                        <a:t>0.8482142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sz="1400" u="none" strike="noStrike" dirty="0">
                          <a:effectLst/>
                        </a:rPr>
                        <a:t>0.8333333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400" u="none" strike="noStrike" dirty="0">
                          <a:effectLst/>
                        </a:rPr>
                        <a:t>{'algorithm': 'auto', '</a:t>
                      </a:r>
                      <a:r>
                        <a:rPr lang="en-ID" sz="1400" u="none" strike="noStrike" dirty="0" err="1">
                          <a:effectLst/>
                        </a:rPr>
                        <a:t>n_neighbors</a:t>
                      </a:r>
                      <a:r>
                        <a:rPr lang="en-ID" sz="1400" u="none" strike="noStrike" dirty="0">
                          <a:effectLst/>
                        </a:rPr>
                        <a:t>': 10, 'p': 1}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8903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D" sz="1400" u="none" strike="noStrike">
                          <a:effectLst/>
                        </a:rPr>
                        <a:t>DT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sz="1400" u="none" strike="noStrike" dirty="0">
                          <a:effectLst/>
                        </a:rPr>
                        <a:t>0.8892857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sz="1400" u="none" strike="noStrike" dirty="0">
                          <a:effectLst/>
                        </a:rPr>
                        <a:t>0.8888889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400" u="none" strike="noStrike" dirty="0">
                          <a:effectLst/>
                        </a:rPr>
                        <a:t>{'criterion': '</a:t>
                      </a:r>
                      <a:r>
                        <a:rPr lang="en-ID" sz="1400" u="none" strike="noStrike" dirty="0" err="1">
                          <a:effectLst/>
                        </a:rPr>
                        <a:t>gini</a:t>
                      </a:r>
                      <a:r>
                        <a:rPr lang="en-ID" sz="1400" u="none" strike="noStrike" dirty="0">
                          <a:effectLst/>
                        </a:rPr>
                        <a:t>', '</a:t>
                      </a:r>
                      <a:r>
                        <a:rPr lang="en-ID" sz="1400" u="none" strike="noStrike" dirty="0" err="1">
                          <a:effectLst/>
                        </a:rPr>
                        <a:t>max_depth</a:t>
                      </a:r>
                      <a:r>
                        <a:rPr lang="en-ID" sz="1400" u="none" strike="noStrike" dirty="0">
                          <a:effectLst/>
                        </a:rPr>
                        <a:t>': 6, '</a:t>
                      </a:r>
                      <a:r>
                        <a:rPr lang="en-ID" sz="1400" u="none" strike="noStrike" dirty="0" err="1">
                          <a:effectLst/>
                        </a:rPr>
                        <a:t>max_features</a:t>
                      </a:r>
                      <a:r>
                        <a:rPr lang="en-ID" sz="1400" u="none" strike="noStrike" dirty="0">
                          <a:effectLst/>
                        </a:rPr>
                        <a:t>': 'sqrt', '</a:t>
                      </a:r>
                      <a:r>
                        <a:rPr lang="en-ID" sz="1400" u="none" strike="noStrike" dirty="0" err="1">
                          <a:effectLst/>
                        </a:rPr>
                        <a:t>min_samples_leaf</a:t>
                      </a:r>
                      <a:r>
                        <a:rPr lang="en-ID" sz="1400" u="none" strike="noStrike" dirty="0">
                          <a:effectLst/>
                        </a:rPr>
                        <a:t>': 4, '</a:t>
                      </a:r>
                      <a:r>
                        <a:rPr lang="en-ID" sz="1400" u="none" strike="noStrike" dirty="0" err="1">
                          <a:effectLst/>
                        </a:rPr>
                        <a:t>min_samples_split</a:t>
                      </a:r>
                      <a:r>
                        <a:rPr lang="en-ID" sz="1400" u="none" strike="noStrike" dirty="0">
                          <a:effectLst/>
                        </a:rPr>
                        <a:t>': 10, 'splitter': 'random'}</a:t>
                      </a:r>
                      <a:br>
                        <a:rPr lang="en-ID" sz="1400" u="none" strike="noStrike" dirty="0">
                          <a:effectLst/>
                        </a:rPr>
                      </a:br>
                      <a:r>
                        <a:rPr lang="en-ID" sz="1400" u="none" strike="noStrike" dirty="0">
                          <a:effectLst/>
                        </a:rPr>
                        <a:t>accuracy : 0.8892857142857145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06418680"/>
                  </a:ext>
                </a:extLst>
              </a:tr>
              <a:tr h="46355">
                <a:tc>
                  <a:txBody>
                    <a:bodyPr/>
                    <a:lstStyle/>
                    <a:p>
                      <a:pPr algn="l" fontAlgn="t"/>
                      <a:r>
                        <a:rPr lang="en-ID" sz="1400" u="none" strike="noStrike">
                          <a:effectLst/>
                        </a:rPr>
                        <a:t>LR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sz="1400" u="none" strike="noStrike" dirty="0">
                          <a:effectLst/>
                        </a:rPr>
                        <a:t>0.8464285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sz="1400" u="none" strike="noStrike" dirty="0">
                          <a:effectLst/>
                        </a:rPr>
                        <a:t>0.8333333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400" u="none" strike="noStrike" dirty="0">
                          <a:effectLst/>
                        </a:rPr>
                        <a:t>{'C':0.01, 'penalty':'I2', 'solver':'</a:t>
                      </a:r>
                      <a:r>
                        <a:rPr lang="en-ID" sz="1400" u="none" strike="noStrike" dirty="0" err="1">
                          <a:effectLst/>
                        </a:rPr>
                        <a:t>lbfgs</a:t>
                      </a:r>
                      <a:r>
                        <a:rPr lang="en-ID" sz="1400" u="none" strike="noStrike" dirty="0">
                          <a:effectLst/>
                        </a:rPr>
                        <a:t>'}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55223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D" sz="1400" u="none" strike="noStrike">
                          <a:effectLst/>
                        </a:rPr>
                        <a:t>SVM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sz="1400" u="none" strike="noStrike" dirty="0">
                          <a:effectLst/>
                        </a:rPr>
                        <a:t>0.8482142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ID" sz="1400" u="none" strike="noStrike" dirty="0">
                          <a:effectLst/>
                        </a:rPr>
                        <a:t>0.8333333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400" u="none" strike="noStrike" dirty="0">
                          <a:effectLst/>
                        </a:rPr>
                        <a:t>{'C': 1.0, 'gamma': 0.03162277660168379, 'kernel': 'sigmoid'}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61063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6311" y="5017650"/>
            <a:ext cx="9477960" cy="7179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4 models, all confusion matrix is the same. It is successfully 100 % predict true positive with 83 %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C728BE-C395-4E60-85D7-119F9D15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11" y="1569086"/>
            <a:ext cx="3446389" cy="296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458AB-6CC1-46F5-8E0E-97F6FF9AF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276" y="1569086"/>
            <a:ext cx="3218763" cy="31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EB24A4-3879-4552-9C9F-1A9CF663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086" y="1569085"/>
            <a:ext cx="4932703" cy="229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8928" y="1380967"/>
            <a:ext cx="10416572" cy="464460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The best launch site is KSC LC-39A;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Orbit ES-L1, GEO, HEO, SSO has highest mean success rate;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Most successful booster version : FT category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Payload mass &gt; 5 tons are less risky and have most success rate;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Best &amp; Safety Place to launch (in distance) is near coastline and far from city to minimize the risk of accident / inhabited area and also near logistic infrastructure around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Success rate keep increasing from 2013 to 2020 (generally, assuming a period time for adjustment &amp; improvement analysis for budget and technology)</a:t>
            </a:r>
            <a:endParaRPr lang="en-ID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Decision Tree Classifier is the best model in this scenario with accuracy score 88.93 % and can be used to predict successful landings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5711" y="141168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latin typeface="Abadi" panose="020B0604020104020204" pitchFamily="34" charset="0"/>
              </a:rPr>
              <a:t>Folium didn’t show maps on </a:t>
            </a:r>
            <a:r>
              <a:rPr lang="en-US" sz="2600" dirty="0" err="1">
                <a:latin typeface="Abadi" panose="020B0604020104020204" pitchFamily="34" charset="0"/>
              </a:rPr>
              <a:t>Github</a:t>
            </a:r>
            <a:r>
              <a:rPr lang="en-US" sz="2600" dirty="0">
                <a:latin typeface="Abadi" panose="020B0604020104020204" pitchFamily="34" charset="0"/>
              </a:rPr>
              <a:t> even it’s already mark Trusted, I use screen shoot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all of the figures and code are represented above with the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source link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433699"/>
            <a:ext cx="10794999" cy="521187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badi"/>
              </a:rPr>
              <a:t>Source : Space X Rest API 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https://api.spacexdata.com/v4/rockets/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badi"/>
              </a:rPr>
              <a:t>Web Scraping :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bad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https://en.wikipedia.org/wiki/List_of_Falcon/_9/_and_Falcon_Heavy_launches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badi"/>
              </a:rPr>
              <a:t>Dropping irrelevant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badi"/>
              </a:rPr>
              <a:t>By evaluating feature data, create a landing outcome label based on the outcome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badi"/>
              </a:rPr>
              <a:t>Normalize data, divide train-test data set, evaluated by 4 models and judge by its best accuracy score</a:t>
            </a:r>
            <a:endParaRPr lang="en-US" sz="700" dirty="0">
              <a:solidFill>
                <a:schemeClr val="accent2">
                  <a:lumMod val="7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3224"/>
            <a:ext cx="10515600" cy="7511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 data from established system (API or Web), to extract relevant data to be processed further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1141491-8268-4C80-8C8B-DA9EA9D97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0490742"/>
              </p:ext>
            </p:extLst>
          </p:nvPr>
        </p:nvGraphicFramePr>
        <p:xfrm>
          <a:off x="-1115028" y="1727200"/>
          <a:ext cx="12722828" cy="4712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356DF75-9C84-4F62-AAD2-A3B3A6B3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99" y="3055944"/>
            <a:ext cx="4352925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4300" y="562569"/>
            <a:ext cx="8229600" cy="5490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provide public API, data can be extracted and processed further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0" y="4158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BF8648-35AD-4F4F-A020-71BE9349A3B4}"/>
              </a:ext>
            </a:extLst>
          </p:cNvPr>
          <p:cNvSpPr/>
          <p:nvPr/>
        </p:nvSpPr>
        <p:spPr>
          <a:xfrm>
            <a:off x="114299" y="6368307"/>
            <a:ext cx="9657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hlinkClick r:id="rId4"/>
              </a:rPr>
              <a:t>Source : https://github.com/iim05te/SpaceX_Imaduddin/blob/main/IM_W1_01_Collect_Data.ipynb</a:t>
            </a:r>
            <a:r>
              <a:rPr lang="en-ID" dirty="0"/>
              <a:t> 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23C53DD-1BD3-48EF-8140-CC279FFDA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006468"/>
              </p:ext>
            </p:extLst>
          </p:nvPr>
        </p:nvGraphicFramePr>
        <p:xfrm>
          <a:off x="1377254" y="3033829"/>
          <a:ext cx="8833546" cy="347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A77C793-8384-4569-A282-2142C85317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0341" r="41945" b="15626"/>
          <a:stretch/>
        </p:blipFill>
        <p:spPr>
          <a:xfrm>
            <a:off x="243668" y="1307094"/>
            <a:ext cx="4302125" cy="21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85DCF6-3493-47AA-9026-044270AEAF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5450" r="64332" b="517"/>
          <a:stretch/>
        </p:blipFill>
        <p:spPr>
          <a:xfrm>
            <a:off x="243668" y="1510086"/>
            <a:ext cx="2643188" cy="21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B53BE-2522-4480-97E3-77EC3DF5A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668" y="1813753"/>
            <a:ext cx="3505200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EED86E-F5DE-4F89-9A65-E3CF322E29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891" y="1317999"/>
            <a:ext cx="6096000" cy="24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404539-037C-40E4-B793-7E0D899CAC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33891" y="1538508"/>
            <a:ext cx="4933950" cy="23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2B3C09-9AEE-4706-8D69-DC5469DF15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7064" y="1804436"/>
            <a:ext cx="5191125" cy="96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87F76A-9AD8-408B-8AA4-09C9ED4A0C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4287" y="2435506"/>
            <a:ext cx="2628900" cy="18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CDB61A-CE29-4152-BFCD-2F9021C2899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53929" b="19982"/>
          <a:stretch/>
        </p:blipFill>
        <p:spPr>
          <a:xfrm>
            <a:off x="8714772" y="3297592"/>
            <a:ext cx="3389465" cy="2709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43A5FA-EBFD-4865-9DF9-D19EF6C3AA7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82022" b="85068"/>
          <a:stretch/>
        </p:blipFill>
        <p:spPr>
          <a:xfrm>
            <a:off x="740607" y="2401588"/>
            <a:ext cx="1397543" cy="654356"/>
          </a:xfrm>
          <a:prstGeom prst="rect">
            <a:avLst/>
          </a:prstGeom>
        </p:spPr>
      </p:pic>
      <p:sp>
        <p:nvSpPr>
          <p:cNvPr id="23" name="Rectangle: Diagonal Corners Snipped 22">
            <a:extLst>
              <a:ext uri="{FF2B5EF4-FFF2-40B4-BE49-F238E27FC236}">
                <a16:creationId xmlns:a16="http://schemas.microsoft.com/office/drawing/2014/main" id="{0337CDFF-E2D4-46ED-B6B8-324BF12211D8}"/>
              </a:ext>
            </a:extLst>
          </p:cNvPr>
          <p:cNvSpPr/>
          <p:nvPr/>
        </p:nvSpPr>
        <p:spPr>
          <a:xfrm>
            <a:off x="47208" y="911594"/>
            <a:ext cx="577871" cy="400050"/>
          </a:xfrm>
          <a:prstGeom prst="snip2DiagRect">
            <a:avLst/>
          </a:prstGeom>
          <a:solidFill>
            <a:srgbClr val="0070C0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1.a</a:t>
            </a:r>
            <a:endParaRPr lang="en-ID" dirty="0"/>
          </a:p>
        </p:txBody>
      </p:sp>
      <p:sp>
        <p:nvSpPr>
          <p:cNvPr id="24" name="Rectangle: Diagonal Corners Snipped 23">
            <a:extLst>
              <a:ext uri="{FF2B5EF4-FFF2-40B4-BE49-F238E27FC236}">
                <a16:creationId xmlns:a16="http://schemas.microsoft.com/office/drawing/2014/main" id="{B29C6902-6BE0-41C8-BF45-EDC65B5AC800}"/>
              </a:ext>
            </a:extLst>
          </p:cNvPr>
          <p:cNvSpPr/>
          <p:nvPr/>
        </p:nvSpPr>
        <p:spPr>
          <a:xfrm>
            <a:off x="52588" y="2438827"/>
            <a:ext cx="577871" cy="400050"/>
          </a:xfrm>
          <a:prstGeom prst="snip2DiagRect">
            <a:avLst/>
          </a:prstGeom>
          <a:solidFill>
            <a:srgbClr val="92D050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2.a</a:t>
            </a:r>
            <a:endParaRPr lang="en-ID" dirty="0"/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2C4E6B50-4E60-4F33-B4B6-4AEF6DBA9DA3}"/>
              </a:ext>
            </a:extLst>
          </p:cNvPr>
          <p:cNvSpPr/>
          <p:nvPr/>
        </p:nvSpPr>
        <p:spPr>
          <a:xfrm>
            <a:off x="5229193" y="1325936"/>
            <a:ext cx="577871" cy="400050"/>
          </a:xfrm>
          <a:prstGeom prst="snip2DiagRect">
            <a:avLst/>
          </a:prstGeom>
          <a:solidFill>
            <a:schemeClr val="accent4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3.a</a:t>
            </a:r>
            <a:endParaRPr lang="en-ID" dirty="0"/>
          </a:p>
        </p:txBody>
      </p:sp>
      <p:sp>
        <p:nvSpPr>
          <p:cNvPr id="26" name="Rectangle: Diagonal Corners Snipped 25">
            <a:extLst>
              <a:ext uri="{FF2B5EF4-FFF2-40B4-BE49-F238E27FC236}">
                <a16:creationId xmlns:a16="http://schemas.microsoft.com/office/drawing/2014/main" id="{9CCD6BE7-1E2A-40CF-B972-C2F609AD20B8}"/>
              </a:ext>
            </a:extLst>
          </p:cNvPr>
          <p:cNvSpPr/>
          <p:nvPr/>
        </p:nvSpPr>
        <p:spPr>
          <a:xfrm>
            <a:off x="3875288" y="1824211"/>
            <a:ext cx="577871" cy="400050"/>
          </a:xfrm>
          <a:prstGeom prst="snip2DiagRect">
            <a:avLst/>
          </a:prstGeom>
          <a:solidFill>
            <a:srgbClr val="0070C0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1.b</a:t>
            </a:r>
            <a:endParaRPr lang="en-ID" dirty="0"/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BA297529-97AA-419F-A79E-6880EC3C15F3}"/>
              </a:ext>
            </a:extLst>
          </p:cNvPr>
          <p:cNvSpPr/>
          <p:nvPr/>
        </p:nvSpPr>
        <p:spPr>
          <a:xfrm>
            <a:off x="87763" y="3123142"/>
            <a:ext cx="577871" cy="400050"/>
          </a:xfrm>
          <a:prstGeom prst="snip2DiagRect">
            <a:avLst/>
          </a:prstGeom>
          <a:solidFill>
            <a:srgbClr val="92D050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2.b</a:t>
            </a:r>
            <a:endParaRPr lang="en-ID" dirty="0"/>
          </a:p>
        </p:txBody>
      </p:sp>
      <p:sp>
        <p:nvSpPr>
          <p:cNvPr id="28" name="Rectangle: Diagonal Corners Snipped 27">
            <a:extLst>
              <a:ext uri="{FF2B5EF4-FFF2-40B4-BE49-F238E27FC236}">
                <a16:creationId xmlns:a16="http://schemas.microsoft.com/office/drawing/2014/main" id="{AFF158F2-40EA-4075-B344-A14D34B2DFC4}"/>
              </a:ext>
            </a:extLst>
          </p:cNvPr>
          <p:cNvSpPr/>
          <p:nvPr/>
        </p:nvSpPr>
        <p:spPr>
          <a:xfrm>
            <a:off x="2206058" y="2399007"/>
            <a:ext cx="577871" cy="400050"/>
          </a:xfrm>
          <a:prstGeom prst="snip2DiagRect">
            <a:avLst/>
          </a:prstGeom>
          <a:solidFill>
            <a:srgbClr val="92D050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2.c</a:t>
            </a:r>
            <a:endParaRPr lang="en-ID" dirty="0"/>
          </a:p>
        </p:txBody>
      </p:sp>
      <p:sp>
        <p:nvSpPr>
          <p:cNvPr id="29" name="Rectangle: Diagonal Corners Snipped 28">
            <a:extLst>
              <a:ext uri="{FF2B5EF4-FFF2-40B4-BE49-F238E27FC236}">
                <a16:creationId xmlns:a16="http://schemas.microsoft.com/office/drawing/2014/main" id="{9ED1A37D-8090-409F-9485-F73E8D519414}"/>
              </a:ext>
            </a:extLst>
          </p:cNvPr>
          <p:cNvSpPr/>
          <p:nvPr/>
        </p:nvSpPr>
        <p:spPr>
          <a:xfrm>
            <a:off x="5229193" y="1821139"/>
            <a:ext cx="577871" cy="400050"/>
          </a:xfrm>
          <a:prstGeom prst="snip2DiagRect">
            <a:avLst/>
          </a:prstGeom>
          <a:solidFill>
            <a:schemeClr val="accent4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3.b</a:t>
            </a:r>
            <a:endParaRPr lang="en-ID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9FC47F5-2EC3-451C-9965-D298C1C34E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33891" y="2825030"/>
            <a:ext cx="4352925" cy="32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: Diagonal Corners Snipped 30">
            <a:extLst>
              <a:ext uri="{FF2B5EF4-FFF2-40B4-BE49-F238E27FC236}">
                <a16:creationId xmlns:a16="http://schemas.microsoft.com/office/drawing/2014/main" id="{45B50184-5C24-4414-92E4-A91ECFA4C9BF}"/>
              </a:ext>
            </a:extLst>
          </p:cNvPr>
          <p:cNvSpPr/>
          <p:nvPr/>
        </p:nvSpPr>
        <p:spPr>
          <a:xfrm>
            <a:off x="5243320" y="2760760"/>
            <a:ext cx="577871" cy="400050"/>
          </a:xfrm>
          <a:prstGeom prst="snip2DiagRect">
            <a:avLst/>
          </a:prstGeom>
          <a:solidFill>
            <a:schemeClr val="accent4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3.c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89E3DD2-F537-402E-B648-AE0688DA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85" y="446608"/>
            <a:ext cx="6420266" cy="2226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A79A48F-FDF7-4B19-9E04-41C29AFE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44" y="3902176"/>
            <a:ext cx="3752850" cy="231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-6321" y="5671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18992C-732E-47F6-BA58-75CB8F3443A8}"/>
              </a:ext>
            </a:extLst>
          </p:cNvPr>
          <p:cNvSpPr/>
          <p:nvPr/>
        </p:nvSpPr>
        <p:spPr>
          <a:xfrm>
            <a:off x="38099" y="6413080"/>
            <a:ext cx="11247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hlinkClick r:id="rId5"/>
              </a:rPr>
              <a:t>Source : https://github.com/iim05te/SpaceX_Imaduddin/blob/main/IM_W1_01_Collect_WebScrap.ipynb</a:t>
            </a:r>
            <a:r>
              <a:rPr lang="en-ID" dirty="0"/>
              <a:t>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7849AB-8265-4072-978A-AE68E431EEB8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2A36BF-A076-4564-8398-90607A480CB8}"/>
              </a:ext>
            </a:extLst>
          </p:cNvPr>
          <p:cNvSpPr txBox="1">
            <a:spLocks/>
          </p:cNvSpPr>
          <p:nvPr/>
        </p:nvSpPr>
        <p:spPr>
          <a:xfrm>
            <a:off x="486013" y="499584"/>
            <a:ext cx="8229600" cy="450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obtained by scraping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Wikipedia</a:t>
            </a: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5B1A050-BB80-4177-AE94-1F67B9499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031199"/>
              </p:ext>
            </p:extLst>
          </p:nvPr>
        </p:nvGraphicFramePr>
        <p:xfrm>
          <a:off x="3543300" y="2946601"/>
          <a:ext cx="8412140" cy="346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4D8AABD9-B8B7-4562-8FC9-D2C767E8959D}"/>
              </a:ext>
            </a:extLst>
          </p:cNvPr>
          <p:cNvSpPr/>
          <p:nvPr/>
        </p:nvSpPr>
        <p:spPr>
          <a:xfrm>
            <a:off x="47208" y="911594"/>
            <a:ext cx="577871" cy="400050"/>
          </a:xfrm>
          <a:prstGeom prst="snip2DiagRect">
            <a:avLst/>
          </a:prstGeom>
          <a:solidFill>
            <a:schemeClr val="accent4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1.a</a:t>
            </a:r>
            <a:endParaRPr lang="en-ID" dirty="0"/>
          </a:p>
        </p:txBody>
      </p:sp>
      <p:sp>
        <p:nvSpPr>
          <p:cNvPr id="23" name="Rectangle: Diagonal Corners Snipped 22">
            <a:extLst>
              <a:ext uri="{FF2B5EF4-FFF2-40B4-BE49-F238E27FC236}">
                <a16:creationId xmlns:a16="http://schemas.microsoft.com/office/drawing/2014/main" id="{7DEE85D4-19C1-45A8-A47B-EFC08ECFFC04}"/>
              </a:ext>
            </a:extLst>
          </p:cNvPr>
          <p:cNvSpPr/>
          <p:nvPr/>
        </p:nvSpPr>
        <p:spPr>
          <a:xfrm>
            <a:off x="47208" y="2021164"/>
            <a:ext cx="577871" cy="400050"/>
          </a:xfrm>
          <a:prstGeom prst="snip2DiagRect">
            <a:avLst/>
          </a:prstGeom>
          <a:solidFill>
            <a:srgbClr val="92D050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2.a</a:t>
            </a:r>
            <a:endParaRPr lang="en-ID" dirty="0"/>
          </a:p>
        </p:txBody>
      </p:sp>
      <p:sp>
        <p:nvSpPr>
          <p:cNvPr id="24" name="Rectangle: Diagonal Corners Snipped 23">
            <a:extLst>
              <a:ext uri="{FF2B5EF4-FFF2-40B4-BE49-F238E27FC236}">
                <a16:creationId xmlns:a16="http://schemas.microsoft.com/office/drawing/2014/main" id="{6C8712B5-59C6-42ED-8D3A-CC11D06D89ED}"/>
              </a:ext>
            </a:extLst>
          </p:cNvPr>
          <p:cNvSpPr/>
          <p:nvPr/>
        </p:nvSpPr>
        <p:spPr>
          <a:xfrm>
            <a:off x="4000656" y="2137039"/>
            <a:ext cx="577871" cy="400050"/>
          </a:xfrm>
          <a:prstGeom prst="snip2DiagRect">
            <a:avLst/>
          </a:prstGeom>
          <a:solidFill>
            <a:schemeClr val="accent1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3.a</a:t>
            </a:r>
            <a:endParaRPr lang="en-ID" dirty="0"/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DB7725EC-FEA6-4C80-8DD3-74FC8BFA1044}"/>
              </a:ext>
            </a:extLst>
          </p:cNvPr>
          <p:cNvSpPr/>
          <p:nvPr/>
        </p:nvSpPr>
        <p:spPr>
          <a:xfrm>
            <a:off x="4164223" y="1443212"/>
            <a:ext cx="577871" cy="400050"/>
          </a:xfrm>
          <a:prstGeom prst="snip2DiagRect">
            <a:avLst/>
          </a:prstGeom>
          <a:solidFill>
            <a:schemeClr val="accent4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1.b</a:t>
            </a:r>
            <a:endParaRPr lang="en-ID" dirty="0"/>
          </a:p>
        </p:txBody>
      </p:sp>
      <p:sp>
        <p:nvSpPr>
          <p:cNvPr id="26" name="Rectangle: Diagonal Corners Snipped 25">
            <a:extLst>
              <a:ext uri="{FF2B5EF4-FFF2-40B4-BE49-F238E27FC236}">
                <a16:creationId xmlns:a16="http://schemas.microsoft.com/office/drawing/2014/main" id="{14286A3B-9206-4E52-B5F4-8D12E9E609A1}"/>
              </a:ext>
            </a:extLst>
          </p:cNvPr>
          <p:cNvSpPr/>
          <p:nvPr/>
        </p:nvSpPr>
        <p:spPr>
          <a:xfrm>
            <a:off x="47208" y="2658311"/>
            <a:ext cx="577871" cy="400050"/>
          </a:xfrm>
          <a:prstGeom prst="snip2DiagRect">
            <a:avLst/>
          </a:prstGeom>
          <a:solidFill>
            <a:srgbClr val="92D050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2.b</a:t>
            </a:r>
            <a:endParaRPr lang="en-ID" dirty="0"/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B89CE493-37D8-4BEE-9551-FEF411009D27}"/>
              </a:ext>
            </a:extLst>
          </p:cNvPr>
          <p:cNvSpPr/>
          <p:nvPr/>
        </p:nvSpPr>
        <p:spPr>
          <a:xfrm>
            <a:off x="38100" y="3933189"/>
            <a:ext cx="577871" cy="400050"/>
          </a:xfrm>
          <a:prstGeom prst="snip2DiagRect">
            <a:avLst>
              <a:gd name="adj1" fmla="val 0"/>
              <a:gd name="adj2" fmla="val 12698"/>
            </a:avLst>
          </a:prstGeom>
          <a:solidFill>
            <a:srgbClr val="92D050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2.c</a:t>
            </a:r>
            <a:endParaRPr lang="en-ID" dirty="0"/>
          </a:p>
        </p:txBody>
      </p:sp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E2717DF9-5A68-4B42-A3A7-0F592E8D76A3}"/>
              </a:ext>
            </a:extLst>
          </p:cNvPr>
          <p:cNvSpPr/>
          <p:nvPr/>
        </p:nvSpPr>
        <p:spPr>
          <a:xfrm>
            <a:off x="4022942" y="2698951"/>
            <a:ext cx="577871" cy="400050"/>
          </a:xfrm>
          <a:prstGeom prst="snip2DiagRect">
            <a:avLst/>
          </a:prstGeom>
          <a:solidFill>
            <a:schemeClr val="accent1"/>
          </a:solidFill>
          <a:ln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3.b</a:t>
            </a:r>
            <a:endParaRPr lang="en-ID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331A00D-3388-4C3A-BBAD-7BE53DF5012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80341" r="41945" b="15626"/>
          <a:stretch/>
        </p:blipFill>
        <p:spPr>
          <a:xfrm>
            <a:off x="612379" y="923746"/>
            <a:ext cx="4302125" cy="21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00906-0A1A-4F76-8855-BCC1715F9B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758" y="1147873"/>
            <a:ext cx="2629611" cy="257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836A56-85BC-4754-AA95-94623B8ED2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758" y="1492924"/>
            <a:ext cx="3519684" cy="279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217AEA-C6F2-4533-AA10-3067EC8497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634" y="1993810"/>
            <a:ext cx="2562641" cy="279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D15FB1-94F7-49D4-A971-11397EE81B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426" y="2217634"/>
            <a:ext cx="2562639" cy="400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9E90DA2-9F9C-46DC-A671-F9F27DF5DCB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897" t="8356"/>
          <a:stretch/>
        </p:blipFill>
        <p:spPr>
          <a:xfrm>
            <a:off x="665844" y="2662522"/>
            <a:ext cx="2672977" cy="96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BCFA67-C5DC-4E0E-B270-3CA5A43444D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767" t="36521"/>
          <a:stretch/>
        </p:blipFill>
        <p:spPr>
          <a:xfrm>
            <a:off x="691034" y="3633984"/>
            <a:ext cx="1823566" cy="204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38E2D2B-70EB-4648-8546-C6293CFB3B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0188" y="2118295"/>
            <a:ext cx="2143045" cy="555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2BA9250-E883-4F92-BE3D-E783FE107F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11326" y="2804913"/>
            <a:ext cx="4607936" cy="294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155be751-a274-42e8-93fb-f39d3b9bccc8"/>
    <ds:schemaRef ds:uri="http://purl.org/dc/terms/"/>
    <ds:schemaRef ds:uri="f80a141d-92ca-4d3d-9308-f7e7b1d44ce8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3173</Words>
  <Application>Microsoft Office PowerPoint</Application>
  <PresentationFormat>Widescreen</PresentationFormat>
  <Paragraphs>385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Abadi</vt:lpstr>
      <vt:lpstr>Arial</vt:lpstr>
      <vt:lpstr>Calibri</vt:lpstr>
      <vt:lpstr>Calibri Light</vt:lpstr>
      <vt:lpstr>Consolas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Imaduddin</cp:lastModifiedBy>
  <cp:revision>508</cp:revision>
  <dcterms:created xsi:type="dcterms:W3CDTF">2021-04-29T18:58:34Z</dcterms:created>
  <dcterms:modified xsi:type="dcterms:W3CDTF">2023-01-12T16:13:32Z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